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Advent Pro SemiBold"/>
      <p:regular r:id="rId50"/>
      <p:bold r:id="rId51"/>
      <p:italic r:id="rId52"/>
      <p:boldItalic r:id="rId53"/>
    </p:embeddedFont>
    <p:embeddedFont>
      <p:font typeface="Alumni Sans Pinstripe"/>
      <p:regular r:id="rId54"/>
      <p:italic r:id="rId55"/>
    </p:embeddedFont>
    <p:embeddedFont>
      <p:font typeface="Poppins"/>
      <p:regular r:id="rId56"/>
      <p:bold r:id="rId57"/>
      <p:italic r:id="rId58"/>
      <p:boldItalic r:id="rId59"/>
    </p:embeddedFont>
    <p:embeddedFont>
      <p:font typeface="Krub"/>
      <p:regular r:id="rId60"/>
      <p:bold r:id="rId61"/>
      <p:italic r:id="rId62"/>
      <p:boldItalic r:id="rId63"/>
    </p:embeddedFont>
    <p:embeddedFont>
      <p:font typeface="Advent Pro Medium"/>
      <p:regular r:id="rId64"/>
      <p:bold r:id="rId65"/>
      <p:italic r:id="rId66"/>
      <p:boldItalic r:id="rId67"/>
    </p:embeddedFont>
    <p:embeddedFont>
      <p:font typeface="PT Sans"/>
      <p:regular r:id="rId68"/>
      <p:bold r:id="rId69"/>
      <p:italic r:id="rId70"/>
      <p:boldItalic r:id="rId71"/>
    </p:embeddedFont>
    <p:embeddedFont>
      <p:font typeface="Roboto Mono"/>
      <p:regular r:id="rId72"/>
      <p:bold r:id="rId73"/>
      <p:italic r:id="rId74"/>
      <p:boldItalic r:id="rId75"/>
    </p:embeddedFont>
    <p:embeddedFont>
      <p:font typeface="Advent Pr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0" roundtripDataSignature="AMtx7mggiShr5+QtwZaK7JwVpqt8Q+Xm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Mono-bold.fntdata"/><Relationship Id="rId72" Type="http://schemas.openxmlformats.org/officeDocument/2006/relationships/font" Target="fonts/RobotoMono-regular.fntdata"/><Relationship Id="rId31" Type="http://schemas.openxmlformats.org/officeDocument/2006/relationships/slide" Target="slides/slide27.xml"/><Relationship Id="rId75" Type="http://schemas.openxmlformats.org/officeDocument/2006/relationships/font" Target="fonts/RobotoMono-boldItalic.fntdata"/><Relationship Id="rId30" Type="http://schemas.openxmlformats.org/officeDocument/2006/relationships/slide" Target="slides/slide26.xml"/><Relationship Id="rId74" Type="http://schemas.openxmlformats.org/officeDocument/2006/relationships/font" Target="fonts/RobotoMono-italic.fntdata"/><Relationship Id="rId33" Type="http://schemas.openxmlformats.org/officeDocument/2006/relationships/slide" Target="slides/slide29.xml"/><Relationship Id="rId77" Type="http://schemas.openxmlformats.org/officeDocument/2006/relationships/font" Target="fonts/AdventPro-bold.fntdata"/><Relationship Id="rId32" Type="http://schemas.openxmlformats.org/officeDocument/2006/relationships/slide" Target="slides/slide28.xml"/><Relationship Id="rId76" Type="http://schemas.openxmlformats.org/officeDocument/2006/relationships/font" Target="fonts/AdventPro-regular.fntdata"/><Relationship Id="rId35" Type="http://schemas.openxmlformats.org/officeDocument/2006/relationships/slide" Target="slides/slide31.xml"/><Relationship Id="rId79" Type="http://schemas.openxmlformats.org/officeDocument/2006/relationships/font" Target="fonts/AdventPro-boldItalic.fntdata"/><Relationship Id="rId34" Type="http://schemas.openxmlformats.org/officeDocument/2006/relationships/slide" Target="slides/slide30.xml"/><Relationship Id="rId78" Type="http://schemas.openxmlformats.org/officeDocument/2006/relationships/font" Target="fonts/AdventPro-italic.fntdata"/><Relationship Id="rId71" Type="http://schemas.openxmlformats.org/officeDocument/2006/relationships/font" Target="fonts/PTSans-boldItalic.fntdata"/><Relationship Id="rId70" Type="http://schemas.openxmlformats.org/officeDocument/2006/relationships/font" Target="fonts/PTSans-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Krub-italic.fntdata"/><Relationship Id="rId61" Type="http://schemas.openxmlformats.org/officeDocument/2006/relationships/font" Target="fonts/Krub-bold.fntdata"/><Relationship Id="rId20" Type="http://schemas.openxmlformats.org/officeDocument/2006/relationships/slide" Target="slides/slide16.xml"/><Relationship Id="rId64" Type="http://schemas.openxmlformats.org/officeDocument/2006/relationships/font" Target="fonts/AdventProMedium-regular.fntdata"/><Relationship Id="rId63" Type="http://schemas.openxmlformats.org/officeDocument/2006/relationships/font" Target="fonts/Krub-boldItalic.fntdata"/><Relationship Id="rId22" Type="http://schemas.openxmlformats.org/officeDocument/2006/relationships/slide" Target="slides/slide18.xml"/><Relationship Id="rId66" Type="http://schemas.openxmlformats.org/officeDocument/2006/relationships/font" Target="fonts/AdventProMedium-italic.fntdata"/><Relationship Id="rId21" Type="http://schemas.openxmlformats.org/officeDocument/2006/relationships/slide" Target="slides/slide17.xml"/><Relationship Id="rId65" Type="http://schemas.openxmlformats.org/officeDocument/2006/relationships/font" Target="fonts/AdventProMedium-bold.fntdata"/><Relationship Id="rId24" Type="http://schemas.openxmlformats.org/officeDocument/2006/relationships/slide" Target="slides/slide20.xml"/><Relationship Id="rId68" Type="http://schemas.openxmlformats.org/officeDocument/2006/relationships/font" Target="fonts/PTSans-regular.fntdata"/><Relationship Id="rId23" Type="http://schemas.openxmlformats.org/officeDocument/2006/relationships/slide" Target="slides/slide19.xml"/><Relationship Id="rId67" Type="http://schemas.openxmlformats.org/officeDocument/2006/relationships/font" Target="fonts/AdventProMedium-boldItalic.fntdata"/><Relationship Id="rId60" Type="http://schemas.openxmlformats.org/officeDocument/2006/relationships/font" Target="fonts/Krub-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PTSans-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dventProSemiBold-bold.fntdata"/><Relationship Id="rId50" Type="http://schemas.openxmlformats.org/officeDocument/2006/relationships/font" Target="fonts/AdventProSemiBold-regular.fntdata"/><Relationship Id="rId53" Type="http://schemas.openxmlformats.org/officeDocument/2006/relationships/font" Target="fonts/AdventProSemiBold-boldItalic.fntdata"/><Relationship Id="rId52" Type="http://schemas.openxmlformats.org/officeDocument/2006/relationships/font" Target="fonts/AdventProSemiBold-italic.fntdata"/><Relationship Id="rId11" Type="http://schemas.openxmlformats.org/officeDocument/2006/relationships/slide" Target="slides/slide7.xml"/><Relationship Id="rId55" Type="http://schemas.openxmlformats.org/officeDocument/2006/relationships/font" Target="fonts/AlumniSansPinstripe-italic.fntdata"/><Relationship Id="rId10" Type="http://schemas.openxmlformats.org/officeDocument/2006/relationships/slide" Target="slides/slide6.xml"/><Relationship Id="rId54" Type="http://schemas.openxmlformats.org/officeDocument/2006/relationships/font" Target="fonts/AlumniSansPinstripe-regular.fntdata"/><Relationship Id="rId13" Type="http://schemas.openxmlformats.org/officeDocument/2006/relationships/slide" Target="slides/slide9.xml"/><Relationship Id="rId57" Type="http://schemas.openxmlformats.org/officeDocument/2006/relationships/font" Target="fonts/Poppins-bold.fntdata"/><Relationship Id="rId12" Type="http://schemas.openxmlformats.org/officeDocument/2006/relationships/slide" Target="slides/slide8.xml"/><Relationship Id="rId56" Type="http://schemas.openxmlformats.org/officeDocument/2006/relationships/font" Target="fonts/Poppins-regular.fntdata"/><Relationship Id="rId15" Type="http://schemas.openxmlformats.org/officeDocument/2006/relationships/slide" Target="slides/slide11.xml"/><Relationship Id="rId59" Type="http://schemas.openxmlformats.org/officeDocument/2006/relationships/font" Target="fonts/Poppins-boldItalic.fntdata"/><Relationship Id="rId14" Type="http://schemas.openxmlformats.org/officeDocument/2006/relationships/slide" Target="slides/slide10.xml"/><Relationship Id="rId58" Type="http://schemas.openxmlformats.org/officeDocument/2006/relationships/font" Target="fonts/Poppi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1" name="Google Shape;30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Diego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3" name="Shape 3243"/>
        <p:cNvGrpSpPr/>
        <p:nvPr/>
      </p:nvGrpSpPr>
      <p:grpSpPr>
        <a:xfrm>
          <a:off x="0" y="0"/>
          <a:ext cx="0" cy="0"/>
          <a:chOff x="0" y="0"/>
          <a:chExt cx="0" cy="0"/>
        </a:xfrm>
      </p:grpSpPr>
      <p:sp>
        <p:nvSpPr>
          <p:cNvPr id="3244" name="Google Shape;324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9" name="Shape 3249"/>
        <p:cNvGrpSpPr/>
        <p:nvPr/>
      </p:nvGrpSpPr>
      <p:grpSpPr>
        <a:xfrm>
          <a:off x="0" y="0"/>
          <a:ext cx="0" cy="0"/>
          <a:chOff x="0" y="0"/>
          <a:chExt cx="0" cy="0"/>
        </a:xfrm>
      </p:grpSpPr>
      <p:sp>
        <p:nvSpPr>
          <p:cNvPr id="3250" name="Google Shape;3250;g3499252bc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1" name="Google Shape;3251;g3499252bc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34974108c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34974108c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g34974108c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2" name="Google Shape;3262;g34974108c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6" name="Shape 3266"/>
        <p:cNvGrpSpPr/>
        <p:nvPr/>
      </p:nvGrpSpPr>
      <p:grpSpPr>
        <a:xfrm>
          <a:off x="0" y="0"/>
          <a:ext cx="0" cy="0"/>
          <a:chOff x="0" y="0"/>
          <a:chExt cx="0" cy="0"/>
        </a:xfrm>
      </p:grpSpPr>
      <p:sp>
        <p:nvSpPr>
          <p:cNvPr id="3267" name="Google Shape;3267;g3499252bc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8" name="Google Shape;3268;g3499252bc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1" name="Shape 3271"/>
        <p:cNvGrpSpPr/>
        <p:nvPr/>
      </p:nvGrpSpPr>
      <p:grpSpPr>
        <a:xfrm>
          <a:off x="0" y="0"/>
          <a:ext cx="0" cy="0"/>
          <a:chOff x="0" y="0"/>
          <a:chExt cx="0" cy="0"/>
        </a:xfrm>
      </p:grpSpPr>
      <p:sp>
        <p:nvSpPr>
          <p:cNvPr id="3272" name="Google Shape;3272;g34974108c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3" name="Google Shape;3273;g34974108c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9" name="Shape 3279"/>
        <p:cNvGrpSpPr/>
        <p:nvPr/>
      </p:nvGrpSpPr>
      <p:grpSpPr>
        <a:xfrm>
          <a:off x="0" y="0"/>
          <a:ext cx="0" cy="0"/>
          <a:chOff x="0" y="0"/>
          <a:chExt cx="0" cy="0"/>
        </a:xfrm>
      </p:grpSpPr>
      <p:sp>
        <p:nvSpPr>
          <p:cNvPr id="3280" name="Google Shape;3280;g34974108c6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1" name="Google Shape;3281;g34974108c6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6" name="Shape 3286"/>
        <p:cNvGrpSpPr/>
        <p:nvPr/>
      </p:nvGrpSpPr>
      <p:grpSpPr>
        <a:xfrm>
          <a:off x="0" y="0"/>
          <a:ext cx="0" cy="0"/>
          <a:chOff x="0" y="0"/>
          <a:chExt cx="0" cy="0"/>
        </a:xfrm>
      </p:grpSpPr>
      <p:sp>
        <p:nvSpPr>
          <p:cNvPr id="3287" name="Google Shape;3287;g34974108c6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8" name="Google Shape;3288;g34974108c6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Diego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2" name="Shape 3292"/>
        <p:cNvGrpSpPr/>
        <p:nvPr/>
      </p:nvGrpSpPr>
      <p:grpSpPr>
        <a:xfrm>
          <a:off x="0" y="0"/>
          <a:ext cx="0" cy="0"/>
          <a:chOff x="0" y="0"/>
          <a:chExt cx="0" cy="0"/>
        </a:xfrm>
      </p:grpSpPr>
      <p:sp>
        <p:nvSpPr>
          <p:cNvPr id="3293" name="Google Shape;3293;g34974108c6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4" name="Google Shape;3294;g34974108c6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9" name="Shape 3299"/>
        <p:cNvGrpSpPr/>
        <p:nvPr/>
      </p:nvGrpSpPr>
      <p:grpSpPr>
        <a:xfrm>
          <a:off x="0" y="0"/>
          <a:ext cx="0" cy="0"/>
          <a:chOff x="0" y="0"/>
          <a:chExt cx="0" cy="0"/>
        </a:xfrm>
      </p:grpSpPr>
      <p:sp>
        <p:nvSpPr>
          <p:cNvPr id="3300" name="Google Shape;3300;g34974108c6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1" name="Google Shape;3301;g34974108c6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1" name="Google Shape;31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8" name="Shape 3308"/>
        <p:cNvGrpSpPr/>
        <p:nvPr/>
      </p:nvGrpSpPr>
      <p:grpSpPr>
        <a:xfrm>
          <a:off x="0" y="0"/>
          <a:ext cx="0" cy="0"/>
          <a:chOff x="0" y="0"/>
          <a:chExt cx="0" cy="0"/>
        </a:xfrm>
      </p:grpSpPr>
      <p:sp>
        <p:nvSpPr>
          <p:cNvPr id="3309" name="Google Shape;3309;g34974108c62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0" name="Google Shape;3310;g34974108c62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7" name="Shape 3317"/>
        <p:cNvGrpSpPr/>
        <p:nvPr/>
      </p:nvGrpSpPr>
      <p:grpSpPr>
        <a:xfrm>
          <a:off x="0" y="0"/>
          <a:ext cx="0" cy="0"/>
          <a:chOff x="0" y="0"/>
          <a:chExt cx="0" cy="0"/>
        </a:xfrm>
      </p:grpSpPr>
      <p:sp>
        <p:nvSpPr>
          <p:cNvPr id="3318" name="Google Shape;3318;g34974108c62_2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9" name="Google Shape;3319;g34974108c62_2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349b5903c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7" name="Google Shape;3327;g349b5903c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4" name="Shape 3334"/>
        <p:cNvGrpSpPr/>
        <p:nvPr/>
      </p:nvGrpSpPr>
      <p:grpSpPr>
        <a:xfrm>
          <a:off x="0" y="0"/>
          <a:ext cx="0" cy="0"/>
          <a:chOff x="0" y="0"/>
          <a:chExt cx="0" cy="0"/>
        </a:xfrm>
      </p:grpSpPr>
      <p:sp>
        <p:nvSpPr>
          <p:cNvPr id="3335" name="Google Shape;3335;g34c74f6f4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6" name="Google Shape;3336;g34c74f6f4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Aaroha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3" name="Shape 3343"/>
        <p:cNvGrpSpPr/>
        <p:nvPr/>
      </p:nvGrpSpPr>
      <p:grpSpPr>
        <a:xfrm>
          <a:off x="0" y="0"/>
          <a:ext cx="0" cy="0"/>
          <a:chOff x="0" y="0"/>
          <a:chExt cx="0" cy="0"/>
        </a:xfrm>
      </p:grpSpPr>
      <p:sp>
        <p:nvSpPr>
          <p:cNvPr id="3344" name="Google Shape;3344;g34c74f6f4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5" name="Google Shape;3345;g34c74f6f4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9" name="Shape 3349"/>
        <p:cNvGrpSpPr/>
        <p:nvPr/>
      </p:nvGrpSpPr>
      <p:grpSpPr>
        <a:xfrm>
          <a:off x="0" y="0"/>
          <a:ext cx="0" cy="0"/>
          <a:chOff x="0" y="0"/>
          <a:chExt cx="0" cy="0"/>
        </a:xfrm>
      </p:grpSpPr>
      <p:sp>
        <p:nvSpPr>
          <p:cNvPr id="3350" name="Google Shape;3350;g34c74f6f44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34c74f6f44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5" name="Shape 3355"/>
        <p:cNvGrpSpPr/>
        <p:nvPr/>
      </p:nvGrpSpPr>
      <p:grpSpPr>
        <a:xfrm>
          <a:off x="0" y="0"/>
          <a:ext cx="0" cy="0"/>
          <a:chOff x="0" y="0"/>
          <a:chExt cx="0" cy="0"/>
        </a:xfrm>
      </p:grpSpPr>
      <p:sp>
        <p:nvSpPr>
          <p:cNvPr id="3356" name="Google Shape;3356;g34974108c62_2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7" name="Google Shape;3357;g34974108c62_2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1" name="Shape 3361"/>
        <p:cNvGrpSpPr/>
        <p:nvPr/>
      </p:nvGrpSpPr>
      <p:grpSpPr>
        <a:xfrm>
          <a:off x="0" y="0"/>
          <a:ext cx="0" cy="0"/>
          <a:chOff x="0" y="0"/>
          <a:chExt cx="0" cy="0"/>
        </a:xfrm>
      </p:grpSpPr>
      <p:sp>
        <p:nvSpPr>
          <p:cNvPr id="3362" name="Google Shape;3362;g34974108c62_2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3" name="Google Shape;3363;g34974108c62_2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8" name="Shape 3368"/>
        <p:cNvGrpSpPr/>
        <p:nvPr/>
      </p:nvGrpSpPr>
      <p:grpSpPr>
        <a:xfrm>
          <a:off x="0" y="0"/>
          <a:ext cx="0" cy="0"/>
          <a:chOff x="0" y="0"/>
          <a:chExt cx="0" cy="0"/>
        </a:xfrm>
      </p:grpSpPr>
      <p:sp>
        <p:nvSpPr>
          <p:cNvPr id="3369" name="Google Shape;3369;g3499252bc2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0" name="Google Shape;3370;g3499252bc2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5" name="Shape 3375"/>
        <p:cNvGrpSpPr/>
        <p:nvPr/>
      </p:nvGrpSpPr>
      <p:grpSpPr>
        <a:xfrm>
          <a:off x="0" y="0"/>
          <a:ext cx="0" cy="0"/>
          <a:chOff x="0" y="0"/>
          <a:chExt cx="0" cy="0"/>
        </a:xfrm>
      </p:grpSpPr>
      <p:sp>
        <p:nvSpPr>
          <p:cNvPr id="3376" name="Google Shape;3376;g3499252bc2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7" name="Google Shape;3377;g3499252bc2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9" name="Google Shape;315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g34974108c62_2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3" name="Google Shape;3383;g34974108c62_2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g34974108c62_2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0" name="Google Shape;3390;g34974108c62_2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g34974108c62_2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6" name="Google Shape;3396;g34974108c62_2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1" name="Shape 3401"/>
        <p:cNvGrpSpPr/>
        <p:nvPr/>
      </p:nvGrpSpPr>
      <p:grpSpPr>
        <a:xfrm>
          <a:off x="0" y="0"/>
          <a:ext cx="0" cy="0"/>
          <a:chOff x="0" y="0"/>
          <a:chExt cx="0" cy="0"/>
        </a:xfrm>
      </p:grpSpPr>
      <p:sp>
        <p:nvSpPr>
          <p:cNvPr id="3402" name="Google Shape;3402;g34974108c62_2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3" name="Google Shape;3403;g34974108c62_2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0" name="Shape 3410"/>
        <p:cNvGrpSpPr/>
        <p:nvPr/>
      </p:nvGrpSpPr>
      <p:grpSpPr>
        <a:xfrm>
          <a:off x="0" y="0"/>
          <a:ext cx="0" cy="0"/>
          <a:chOff x="0" y="0"/>
          <a:chExt cx="0" cy="0"/>
        </a:xfrm>
      </p:grpSpPr>
      <p:sp>
        <p:nvSpPr>
          <p:cNvPr id="3411" name="Google Shape;3411;g34974108c62_2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2" name="Google Shape;3412;g34974108c62_2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g34974108c62_2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0" name="Google Shape;3420;g34974108c62_2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5" name="Shape 3425"/>
        <p:cNvGrpSpPr/>
        <p:nvPr/>
      </p:nvGrpSpPr>
      <p:grpSpPr>
        <a:xfrm>
          <a:off x="0" y="0"/>
          <a:ext cx="0" cy="0"/>
          <a:chOff x="0" y="0"/>
          <a:chExt cx="0" cy="0"/>
        </a:xfrm>
      </p:grpSpPr>
      <p:sp>
        <p:nvSpPr>
          <p:cNvPr id="3426" name="Google Shape;3426;g34974108c62_2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7" name="Google Shape;3427;g34974108c62_2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2" name="Shape 3432"/>
        <p:cNvGrpSpPr/>
        <p:nvPr/>
      </p:nvGrpSpPr>
      <p:grpSpPr>
        <a:xfrm>
          <a:off x="0" y="0"/>
          <a:ext cx="0" cy="0"/>
          <a:chOff x="0" y="0"/>
          <a:chExt cx="0" cy="0"/>
        </a:xfrm>
      </p:grpSpPr>
      <p:sp>
        <p:nvSpPr>
          <p:cNvPr id="3433" name="Google Shape;3433;g34974108c62_2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4" name="Google Shape;3434;g34974108c62_2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9" name="Shape 3449"/>
        <p:cNvGrpSpPr/>
        <p:nvPr/>
      </p:nvGrpSpPr>
      <p:grpSpPr>
        <a:xfrm>
          <a:off x="0" y="0"/>
          <a:ext cx="0" cy="0"/>
          <a:chOff x="0" y="0"/>
          <a:chExt cx="0" cy="0"/>
        </a:xfrm>
      </p:grpSpPr>
      <p:sp>
        <p:nvSpPr>
          <p:cNvPr id="3450" name="Google Shape;345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1" name="Google Shape;34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34c76a77da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0" name="Google Shape;3470;g34c76a77da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8" name="Shape 3178"/>
        <p:cNvGrpSpPr/>
        <p:nvPr/>
      </p:nvGrpSpPr>
      <p:grpSpPr>
        <a:xfrm>
          <a:off x="0" y="0"/>
          <a:ext cx="0" cy="0"/>
          <a:chOff x="0" y="0"/>
          <a:chExt cx="0" cy="0"/>
        </a:xfrm>
      </p:grpSpPr>
      <p:sp>
        <p:nvSpPr>
          <p:cNvPr id="3179" name="Google Shape;3179;g349cb4b5a36_5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0" name="Google Shape;3180;g349cb4b5a36_5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6" name="Shape 3486"/>
        <p:cNvGrpSpPr/>
        <p:nvPr/>
      </p:nvGrpSpPr>
      <p:grpSpPr>
        <a:xfrm>
          <a:off x="0" y="0"/>
          <a:ext cx="0" cy="0"/>
          <a:chOff x="0" y="0"/>
          <a:chExt cx="0" cy="0"/>
        </a:xfrm>
      </p:grpSpPr>
      <p:sp>
        <p:nvSpPr>
          <p:cNvPr id="3487" name="Google Shape;3487;g3498808276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response to the incident, we followed our well-defined playbook step by step to ensure an effective and structured resolution.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During Preparation</a:t>
            </a:r>
            <a:r>
              <a:rPr lang="en">
                <a:solidFill>
                  <a:schemeClr val="dk1"/>
                </a:solidFill>
              </a:rPr>
              <a:t>, our SOC analysts were trained and ready, supported by up-to-date security tools and a clear communication plan.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In the Identification phase</a:t>
            </a:r>
            <a:r>
              <a:rPr lang="en">
                <a:solidFill>
                  <a:schemeClr val="dk1"/>
                </a:solidFill>
              </a:rPr>
              <a:t>, we documented the initial report and analyzed the packet capture to look for indicators of compromise. These were then cross-referenced with known malicious indicators.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For Containment</a:t>
            </a:r>
            <a:r>
              <a:rPr lang="en">
                <a:solidFill>
                  <a:schemeClr val="dk1"/>
                </a:solidFill>
              </a:rPr>
              <a:t>, we acted quickly to isolate the infected Windows client, blocked known malicious domains and IP addresses, and disabled the associated user account to prevent further spread.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During Eradication</a:t>
            </a:r>
            <a:r>
              <a:rPr lang="en">
                <a:solidFill>
                  <a:schemeClr val="dk1"/>
                </a:solidFill>
              </a:rPr>
              <a:t>, we ran antivirus tools to fully remove the malware and applied necessary patches to mitigate vulnerabilities.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In Recovery</a:t>
            </a:r>
            <a:r>
              <a:rPr lang="en">
                <a:solidFill>
                  <a:schemeClr val="dk1"/>
                </a:solidFill>
              </a:rPr>
              <a:t>, we reimaged the system, restored the data from backups, and continued monitoring for any signs of reinfection.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in the </a:t>
            </a:r>
            <a:r>
              <a:rPr b="1" lang="en">
                <a:solidFill>
                  <a:schemeClr val="dk1"/>
                </a:solidFill>
              </a:rPr>
              <a:t>Lessons Learned</a:t>
            </a:r>
            <a:r>
              <a:rPr lang="en">
                <a:solidFill>
                  <a:schemeClr val="dk1"/>
                </a:solidFill>
              </a:rPr>
              <a:t> phase, we conducted a thorough review of the incident, updated our playbook accordingly, and shared our findings with the rest of the team to enhance future response efforts.</a:t>
            </a:r>
            <a:endParaRPr>
              <a:solidFill>
                <a:schemeClr val="dk1"/>
              </a:solidFill>
            </a:endParaRPr>
          </a:p>
          <a:p>
            <a:pPr indent="0" lvl="0" marL="0" rtl="0" algn="l">
              <a:spcBef>
                <a:spcPts val="1200"/>
              </a:spcBef>
              <a:spcAft>
                <a:spcPts val="0"/>
              </a:spcAft>
              <a:buNone/>
            </a:pPr>
            <a:r>
              <a:t/>
            </a:r>
            <a:endParaRPr/>
          </a:p>
        </p:txBody>
      </p:sp>
      <p:sp>
        <p:nvSpPr>
          <p:cNvPr id="3488" name="Google Shape;3488;g3498808276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2" name="Shape 3492"/>
        <p:cNvGrpSpPr/>
        <p:nvPr/>
      </p:nvGrpSpPr>
      <p:grpSpPr>
        <a:xfrm>
          <a:off x="0" y="0"/>
          <a:ext cx="0" cy="0"/>
          <a:chOff x="0" y="0"/>
          <a:chExt cx="0" cy="0"/>
        </a:xfrm>
      </p:grpSpPr>
      <p:sp>
        <p:nvSpPr>
          <p:cNvPr id="3493" name="Google Shape;3493;g3498808276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“During the investigation, we identified several key indicators of compromise in the dataset.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infected host was at IP address 10.1.17.215. It reached out to </a:t>
            </a:r>
            <a:r>
              <a:rPr b="1" lang="en">
                <a:solidFill>
                  <a:schemeClr val="dk1"/>
                </a:solidFill>
              </a:rPr>
              <a:t>5.252.153.241</a:t>
            </a:r>
            <a:r>
              <a:rPr lang="en">
                <a:solidFill>
                  <a:schemeClr val="dk1"/>
                </a:solidFill>
              </a:rPr>
              <a:t>, likely to download the initial malicious payload.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Following the download, we observed PowerShell-related traffic to </a:t>
            </a:r>
            <a:r>
              <a:rPr b="1" lang="en">
                <a:solidFill>
                  <a:schemeClr val="dk1"/>
                </a:solidFill>
              </a:rPr>
              <a:t>45.125.66.32</a:t>
            </a:r>
            <a:r>
              <a:rPr lang="en">
                <a:solidFill>
                  <a:schemeClr val="dk1"/>
                </a:solidFill>
              </a:rPr>
              <a:t> and </a:t>
            </a:r>
            <a:r>
              <a:rPr b="1" lang="en">
                <a:solidFill>
                  <a:schemeClr val="dk1"/>
                </a:solidFill>
              </a:rPr>
              <a:t>45.125.66.252</a:t>
            </a:r>
            <a:r>
              <a:rPr lang="en">
                <a:solidFill>
                  <a:schemeClr val="dk1"/>
                </a:solidFill>
              </a:rPr>
              <a:t>, both likely command-and-control servers.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also saw a suspicious DNS request to a fake domain—</a:t>
            </a:r>
            <a:r>
              <a:rPr b="1" lang="en">
                <a:solidFill>
                  <a:schemeClr val="dk1"/>
                </a:solidFill>
              </a:rPr>
              <a:t>google-authenticator.burleson-appliance.net</a:t>
            </a:r>
            <a:r>
              <a:rPr lang="en">
                <a:solidFill>
                  <a:schemeClr val="dk1"/>
                </a:solidFill>
              </a:rPr>
              <a:t>—designed to mimic Google Authenticator for phishing purposes.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Shortly after that, an HTTP request was made to download malware, followed by immediate outbound TCP connections to the suspected C2 servers, indicating active compromise and remote communication.”</a:t>
            </a:r>
            <a:endParaRPr>
              <a:solidFill>
                <a:schemeClr val="dk1"/>
              </a:solidFill>
            </a:endParaRPr>
          </a:p>
          <a:p>
            <a:pPr indent="0" lvl="0" marL="0" rtl="0" algn="l">
              <a:spcBef>
                <a:spcPts val="1200"/>
              </a:spcBef>
              <a:spcAft>
                <a:spcPts val="0"/>
              </a:spcAft>
              <a:buNone/>
            </a:pPr>
            <a:r>
              <a:t/>
            </a:r>
            <a:endParaRPr/>
          </a:p>
        </p:txBody>
      </p:sp>
      <p:sp>
        <p:nvSpPr>
          <p:cNvPr id="3494" name="Google Shape;3494;g3498808276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terms of </a:t>
            </a:r>
            <a:r>
              <a:rPr b="1" lang="en">
                <a:solidFill>
                  <a:schemeClr val="dk1"/>
                </a:solidFill>
              </a:rPr>
              <a:t>immediate response</a:t>
            </a:r>
            <a:r>
              <a:rPr lang="en">
                <a:solidFill>
                  <a:schemeClr val="dk1"/>
                </a:solidFill>
              </a:rPr>
              <a:t>, we blocked the malicious domains and IPs involved, including the phishing domain and all associated C2 servers. We isolated the infected machine to prevent lateral movement and disabled the affected user account.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a:t>
            </a:r>
            <a:r>
              <a:rPr b="1" lang="en">
                <a:solidFill>
                  <a:schemeClr val="dk1"/>
                </a:solidFill>
              </a:rPr>
              <a:t>long-term prevention</a:t>
            </a:r>
            <a:r>
              <a:rPr lang="en">
                <a:solidFill>
                  <a:schemeClr val="dk1"/>
                </a:solidFill>
              </a:rPr>
              <a:t>, we’re recommending the deployment of EDR tools for continuous endpoint visibility and faster response. We’re also enforcing regular system patching and rolling out multi-factor authentication organization-wide.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Lastly, </a:t>
            </a:r>
            <a:r>
              <a:rPr b="1" lang="en">
                <a:solidFill>
                  <a:schemeClr val="dk1"/>
                </a:solidFill>
              </a:rPr>
              <a:t>user education</a:t>
            </a:r>
            <a:r>
              <a:rPr lang="en">
                <a:solidFill>
                  <a:schemeClr val="dk1"/>
                </a:solidFill>
              </a:rPr>
              <a:t> plays a huge role—so we’ll continue conducting phishing awareness training and guiding users on how to recognize fake websites and malware risks.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Together, these measures strengthen our ability to respond quickly, recover fully, and reduce the chance of future incidents.”</a:t>
            </a:r>
            <a:endParaRPr>
              <a:solidFill>
                <a:schemeClr val="dk1"/>
              </a:solidFill>
            </a:endParaRPr>
          </a:p>
          <a:p>
            <a:pPr indent="0" lvl="0" marL="0" rtl="0" algn="l">
              <a:spcBef>
                <a:spcPts val="1200"/>
              </a:spcBef>
              <a:spcAft>
                <a:spcPts val="0"/>
              </a:spcAft>
              <a:buNone/>
            </a:pPr>
            <a:r>
              <a:t/>
            </a:r>
            <a:endParaRPr/>
          </a:p>
        </p:txBody>
      </p:sp>
      <p:sp>
        <p:nvSpPr>
          <p:cNvPr id="3500" name="Google Shape;3500;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4" name="Shape 3504"/>
        <p:cNvGrpSpPr/>
        <p:nvPr/>
      </p:nvGrpSpPr>
      <p:grpSpPr>
        <a:xfrm>
          <a:off x="0" y="0"/>
          <a:ext cx="0" cy="0"/>
          <a:chOff x="0" y="0"/>
          <a:chExt cx="0" cy="0"/>
        </a:xfrm>
      </p:grpSpPr>
      <p:sp>
        <p:nvSpPr>
          <p:cNvPr id="3505" name="Google Shape;350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0" name="Shape 3510"/>
        <p:cNvGrpSpPr/>
        <p:nvPr/>
      </p:nvGrpSpPr>
      <p:grpSpPr>
        <a:xfrm>
          <a:off x="0" y="0"/>
          <a:ext cx="0" cy="0"/>
          <a:chOff x="0" y="0"/>
          <a:chExt cx="0" cy="0"/>
        </a:xfrm>
      </p:grpSpPr>
      <p:sp>
        <p:nvSpPr>
          <p:cNvPr id="3511" name="Google Shape;3511;g34c67d76870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g34c67d76870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6" name="Shape 3516"/>
        <p:cNvGrpSpPr/>
        <p:nvPr/>
      </p:nvGrpSpPr>
      <p:grpSpPr>
        <a:xfrm>
          <a:off x="0" y="0"/>
          <a:ext cx="0" cy="0"/>
          <a:chOff x="0" y="0"/>
          <a:chExt cx="0" cy="0"/>
        </a:xfrm>
      </p:grpSpPr>
      <p:sp>
        <p:nvSpPr>
          <p:cNvPr id="3517" name="Google Shape;351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8" name="Google Shape;35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9" name="Shape 3199"/>
        <p:cNvGrpSpPr/>
        <p:nvPr/>
      </p:nvGrpSpPr>
      <p:grpSpPr>
        <a:xfrm>
          <a:off x="0" y="0"/>
          <a:ext cx="0" cy="0"/>
          <a:chOff x="0" y="0"/>
          <a:chExt cx="0" cy="0"/>
        </a:xfrm>
      </p:grpSpPr>
      <p:sp>
        <p:nvSpPr>
          <p:cNvPr id="3200" name="Google Shape;32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347e384cb6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g347e384cb6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g347e384cb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g347e384cb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8" name="Shape 3218"/>
        <p:cNvGrpSpPr/>
        <p:nvPr/>
      </p:nvGrpSpPr>
      <p:grpSpPr>
        <a:xfrm>
          <a:off x="0" y="0"/>
          <a:ext cx="0" cy="0"/>
          <a:chOff x="0" y="0"/>
          <a:chExt cx="0" cy="0"/>
        </a:xfrm>
      </p:grpSpPr>
      <p:sp>
        <p:nvSpPr>
          <p:cNvPr id="3219" name="Google Shape;321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4" name="Shape 3224"/>
        <p:cNvGrpSpPr/>
        <p:nvPr/>
      </p:nvGrpSpPr>
      <p:grpSpPr>
        <a:xfrm>
          <a:off x="0" y="0"/>
          <a:ext cx="0" cy="0"/>
          <a:chOff x="0" y="0"/>
          <a:chExt cx="0" cy="0"/>
        </a:xfrm>
      </p:grpSpPr>
      <p:sp>
        <p:nvSpPr>
          <p:cNvPr id="3225" name="Google Shape;322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6" name="Google Shape;32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1" marL="914400" rtl="0" algn="l">
              <a:spcBef>
                <a:spcPts val="0"/>
              </a:spcBef>
              <a:spcAft>
                <a:spcPts val="0"/>
              </a:spcAft>
              <a:buClr>
                <a:schemeClr val="dk1"/>
              </a:buClr>
              <a:buSzPts val="1500"/>
              <a:buFont typeface="Krub"/>
              <a:buChar char="○"/>
            </a:pPr>
            <a:r>
              <a:rPr b="1" lang="en" sz="1500">
                <a:solidFill>
                  <a:schemeClr val="dk1"/>
                </a:solidFill>
                <a:latin typeface="Krub"/>
                <a:ea typeface="Krub"/>
                <a:cs typeface="Krub"/>
                <a:sym typeface="Krub"/>
              </a:rPr>
              <a:t>Wireshark </a:t>
            </a:r>
            <a:r>
              <a:rPr lang="en" sz="1500">
                <a:solidFill>
                  <a:schemeClr val="dk1"/>
                </a:solidFill>
                <a:latin typeface="Krub"/>
                <a:ea typeface="Krub"/>
                <a:cs typeface="Krub"/>
                <a:sym typeface="Krub"/>
              </a:rPr>
              <a:t>was selected because it's a powerful network protocol analyzer that allows deep inspection of packet-level data. We used it to analyze PCAPs from the MTAD dataset to detect unusual traffic patterns, protocol anomalies, and communication with potentially malicious domains.</a:t>
            </a:r>
            <a:endParaRPr sz="1500">
              <a:solidFill>
                <a:schemeClr val="dk1"/>
              </a:solidFill>
              <a:latin typeface="Krub"/>
              <a:ea typeface="Krub"/>
              <a:cs typeface="Krub"/>
              <a:sym typeface="Krub"/>
            </a:endParaRPr>
          </a:p>
          <a:p>
            <a:pPr indent="0" lvl="0" marL="914400" rtl="0" algn="l">
              <a:spcBef>
                <a:spcPts val="0"/>
              </a:spcBef>
              <a:spcAft>
                <a:spcPts val="0"/>
              </a:spcAft>
              <a:buClr>
                <a:schemeClr val="dk1"/>
              </a:buClr>
              <a:buSzPts val="1100"/>
              <a:buFont typeface="Arial"/>
              <a:buNone/>
            </a:pPr>
            <a:r>
              <a:t/>
            </a:r>
            <a:endParaRPr sz="1500">
              <a:solidFill>
                <a:schemeClr val="dk1"/>
              </a:solidFill>
              <a:latin typeface="Krub"/>
              <a:ea typeface="Krub"/>
              <a:cs typeface="Krub"/>
              <a:sym typeface="Krub"/>
            </a:endParaRPr>
          </a:p>
          <a:p>
            <a:pPr indent="-323850" lvl="1" marL="914400" rtl="0" algn="l">
              <a:spcBef>
                <a:spcPts val="0"/>
              </a:spcBef>
              <a:spcAft>
                <a:spcPts val="0"/>
              </a:spcAft>
              <a:buClr>
                <a:schemeClr val="dk1"/>
              </a:buClr>
              <a:buSzPts val="1500"/>
              <a:buFont typeface="Krub"/>
              <a:buChar char="○"/>
            </a:pPr>
            <a:r>
              <a:rPr b="1" lang="en" sz="1500">
                <a:solidFill>
                  <a:schemeClr val="dk1"/>
                </a:solidFill>
                <a:latin typeface="Krub"/>
                <a:ea typeface="Krub"/>
                <a:cs typeface="Krub"/>
                <a:sym typeface="Krub"/>
              </a:rPr>
              <a:t>VirusTotal </a:t>
            </a:r>
            <a:r>
              <a:rPr lang="en" sz="1500">
                <a:solidFill>
                  <a:schemeClr val="dk1"/>
                </a:solidFill>
                <a:latin typeface="Krub"/>
                <a:ea typeface="Krub"/>
                <a:cs typeface="Krub"/>
                <a:sym typeface="Krub"/>
              </a:rPr>
              <a:t>was chosen as a trusted malware analysis platform that aggregates results from over 70 antivirus engines. We used it to scan suspicious files by uploading their SHA256 hashes extracted from the network traffic, helping verify if a file was known malware.</a:t>
            </a:r>
            <a:endParaRPr sz="1500">
              <a:solidFill>
                <a:schemeClr val="dk1"/>
              </a:solidFill>
              <a:latin typeface="Krub"/>
              <a:ea typeface="Krub"/>
              <a:cs typeface="Krub"/>
              <a:sym typeface="Krub"/>
            </a:endParaRPr>
          </a:p>
          <a:p>
            <a:pPr indent="0" lvl="0" marL="914400" rtl="0" algn="l">
              <a:spcBef>
                <a:spcPts val="0"/>
              </a:spcBef>
              <a:spcAft>
                <a:spcPts val="0"/>
              </a:spcAft>
              <a:buClr>
                <a:schemeClr val="dk1"/>
              </a:buClr>
              <a:buSzPts val="1100"/>
              <a:buFont typeface="Arial"/>
              <a:buNone/>
            </a:pPr>
            <a:r>
              <a:t/>
            </a:r>
            <a:endParaRPr sz="1500">
              <a:solidFill>
                <a:schemeClr val="dk1"/>
              </a:solidFill>
              <a:latin typeface="Krub"/>
              <a:ea typeface="Krub"/>
              <a:cs typeface="Krub"/>
              <a:sym typeface="Krub"/>
            </a:endParaRPr>
          </a:p>
          <a:p>
            <a:pPr indent="-323850" lvl="1" marL="914400" rtl="0" algn="l">
              <a:spcBef>
                <a:spcPts val="0"/>
              </a:spcBef>
              <a:spcAft>
                <a:spcPts val="0"/>
              </a:spcAft>
              <a:buClr>
                <a:schemeClr val="dk1"/>
              </a:buClr>
              <a:buSzPts val="1500"/>
              <a:buFont typeface="Krub"/>
              <a:buChar char="○"/>
            </a:pPr>
            <a:r>
              <a:rPr b="1" lang="en" sz="1500">
                <a:solidFill>
                  <a:schemeClr val="dk1"/>
                </a:solidFill>
                <a:latin typeface="Krub"/>
                <a:ea typeface="Krub"/>
                <a:cs typeface="Krub"/>
                <a:sym typeface="Krub"/>
              </a:rPr>
              <a:t>NetworkMiner </a:t>
            </a:r>
            <a:r>
              <a:rPr lang="en" sz="1500">
                <a:solidFill>
                  <a:schemeClr val="dk1"/>
                </a:solidFill>
                <a:latin typeface="Krub"/>
                <a:ea typeface="Krub"/>
                <a:cs typeface="Krub"/>
                <a:sym typeface="Krub"/>
              </a:rPr>
              <a:t>was used for its ability to reconstruct files and extract artifacts like images, credentials, and host details directly from PCAPs. This made it easier to trace malware behavior, identify compromised systems, and observe how the malware communicated with external servers.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67"/>
          <p:cNvGrpSpPr/>
          <p:nvPr/>
        </p:nvGrpSpPr>
        <p:grpSpPr>
          <a:xfrm>
            <a:off x="6414771" y="4540255"/>
            <a:ext cx="2227588" cy="726522"/>
            <a:chOff x="5608450" y="1680311"/>
            <a:chExt cx="1039375" cy="338989"/>
          </a:xfrm>
        </p:grpSpPr>
        <p:sp>
          <p:nvSpPr>
            <p:cNvPr id="10" name="Google Shape;10;p67"/>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67"/>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67"/>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67"/>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67"/>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67"/>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67"/>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67"/>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67"/>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67"/>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67"/>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7"/>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67"/>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67"/>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7"/>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7"/>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7"/>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7"/>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67"/>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67"/>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67"/>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7"/>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7"/>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7"/>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7"/>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7"/>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7"/>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7"/>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7"/>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7"/>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7"/>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7"/>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7"/>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7"/>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7"/>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7"/>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 name="Google Shape;46;p67"/>
          <p:cNvGrpSpPr/>
          <p:nvPr/>
        </p:nvGrpSpPr>
        <p:grpSpPr>
          <a:xfrm>
            <a:off x="146930" y="167266"/>
            <a:ext cx="2227589" cy="1527191"/>
            <a:chOff x="5519300" y="372750"/>
            <a:chExt cx="1039375" cy="712575"/>
          </a:xfrm>
        </p:grpSpPr>
        <p:sp>
          <p:nvSpPr>
            <p:cNvPr id="47" name="Google Shape;47;p67"/>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7"/>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7"/>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7"/>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7"/>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7"/>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7"/>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7"/>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7"/>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7"/>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7"/>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7"/>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7"/>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7"/>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7"/>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7"/>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7"/>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7"/>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7"/>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7"/>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7"/>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7"/>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7"/>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7"/>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7"/>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7"/>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7"/>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7"/>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7"/>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7"/>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7"/>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7"/>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7"/>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7"/>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7"/>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7"/>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7"/>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7"/>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7"/>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7"/>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7"/>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7"/>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7"/>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7"/>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7"/>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7"/>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7"/>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7"/>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7"/>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7"/>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7"/>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7"/>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7"/>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7"/>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7"/>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7"/>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7"/>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7"/>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7"/>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7"/>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7"/>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7"/>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7"/>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7"/>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7"/>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7"/>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7"/>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 name="Google Shape;114;p67"/>
          <p:cNvSpPr/>
          <p:nvPr/>
        </p:nvSpPr>
        <p:spPr>
          <a:xfrm>
            <a:off x="3498074" y="-725725"/>
            <a:ext cx="1331400" cy="1331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7"/>
          <p:cNvSpPr/>
          <p:nvPr/>
        </p:nvSpPr>
        <p:spPr>
          <a:xfrm>
            <a:off x="818424" y="3693001"/>
            <a:ext cx="3129600" cy="3129600"/>
          </a:xfrm>
          <a:prstGeom prst="blockArc">
            <a:avLst>
              <a:gd fmla="val 10800000" name="adj1"/>
              <a:gd fmla="val 78601" name="adj2"/>
              <a:gd fmla="val 16284"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7"/>
          <p:cNvSpPr/>
          <p:nvPr/>
        </p:nvSpPr>
        <p:spPr>
          <a:xfrm rot="8403633">
            <a:off x="-1694052" y="-1802996"/>
            <a:ext cx="4684741" cy="4684741"/>
          </a:xfrm>
          <a:prstGeom prst="blockArc">
            <a:avLst>
              <a:gd fmla="val 10800000" name="adj1"/>
              <a:gd fmla="val 21552055" name="adj2"/>
              <a:gd fmla="val 12224"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p67"/>
          <p:cNvGrpSpPr/>
          <p:nvPr/>
        </p:nvGrpSpPr>
        <p:grpSpPr>
          <a:xfrm>
            <a:off x="7721255" y="539314"/>
            <a:ext cx="709249" cy="339196"/>
            <a:chOff x="5265975" y="1869575"/>
            <a:chExt cx="269400" cy="128825"/>
          </a:xfrm>
        </p:grpSpPr>
        <p:cxnSp>
          <p:nvCxnSpPr>
            <p:cNvPr id="118" name="Google Shape;118;p67"/>
            <p:cNvCxnSpPr/>
            <p:nvPr/>
          </p:nvCxnSpPr>
          <p:spPr>
            <a:xfrm>
              <a:off x="5265975" y="1869575"/>
              <a:ext cx="269400" cy="0"/>
            </a:xfrm>
            <a:prstGeom prst="straightConnector1">
              <a:avLst/>
            </a:prstGeom>
            <a:noFill/>
            <a:ln cap="flat" cmpd="sng" w="9525">
              <a:solidFill>
                <a:schemeClr val="dk1"/>
              </a:solidFill>
              <a:prstDash val="solid"/>
              <a:round/>
              <a:headEnd len="sm" w="sm" type="none"/>
              <a:tailEnd len="sm" w="sm" type="none"/>
            </a:ln>
          </p:spPr>
        </p:cxnSp>
        <p:cxnSp>
          <p:nvCxnSpPr>
            <p:cNvPr id="119" name="Google Shape;119;p67"/>
            <p:cNvCxnSpPr/>
            <p:nvPr/>
          </p:nvCxnSpPr>
          <p:spPr>
            <a:xfrm>
              <a:off x="5265975" y="1901781"/>
              <a:ext cx="269400" cy="0"/>
            </a:xfrm>
            <a:prstGeom prst="straightConnector1">
              <a:avLst/>
            </a:prstGeom>
            <a:noFill/>
            <a:ln cap="flat" cmpd="sng" w="9525">
              <a:solidFill>
                <a:schemeClr val="dk1"/>
              </a:solidFill>
              <a:prstDash val="solid"/>
              <a:round/>
              <a:headEnd len="sm" w="sm" type="none"/>
              <a:tailEnd len="sm" w="sm" type="none"/>
            </a:ln>
          </p:spPr>
        </p:cxnSp>
        <p:cxnSp>
          <p:nvCxnSpPr>
            <p:cNvPr id="120" name="Google Shape;120;p67"/>
            <p:cNvCxnSpPr/>
            <p:nvPr/>
          </p:nvCxnSpPr>
          <p:spPr>
            <a:xfrm>
              <a:off x="5265975" y="1933988"/>
              <a:ext cx="269400" cy="0"/>
            </a:xfrm>
            <a:prstGeom prst="straightConnector1">
              <a:avLst/>
            </a:prstGeom>
            <a:noFill/>
            <a:ln cap="flat" cmpd="sng" w="9525">
              <a:solidFill>
                <a:schemeClr val="dk1"/>
              </a:solidFill>
              <a:prstDash val="solid"/>
              <a:round/>
              <a:headEnd len="sm" w="sm" type="none"/>
              <a:tailEnd len="sm" w="sm" type="none"/>
            </a:ln>
          </p:spPr>
        </p:cxnSp>
        <p:cxnSp>
          <p:nvCxnSpPr>
            <p:cNvPr id="121" name="Google Shape;121;p67"/>
            <p:cNvCxnSpPr/>
            <p:nvPr/>
          </p:nvCxnSpPr>
          <p:spPr>
            <a:xfrm>
              <a:off x="5265975" y="1966194"/>
              <a:ext cx="269400" cy="0"/>
            </a:xfrm>
            <a:prstGeom prst="straightConnector1">
              <a:avLst/>
            </a:prstGeom>
            <a:noFill/>
            <a:ln cap="flat" cmpd="sng" w="9525">
              <a:solidFill>
                <a:schemeClr val="dk1"/>
              </a:solidFill>
              <a:prstDash val="solid"/>
              <a:round/>
              <a:headEnd len="sm" w="sm" type="none"/>
              <a:tailEnd len="sm" w="sm" type="none"/>
            </a:ln>
          </p:spPr>
        </p:cxnSp>
        <p:cxnSp>
          <p:nvCxnSpPr>
            <p:cNvPr id="122" name="Google Shape;122;p67"/>
            <p:cNvCxnSpPr/>
            <p:nvPr/>
          </p:nvCxnSpPr>
          <p:spPr>
            <a:xfrm>
              <a:off x="5265975" y="1998400"/>
              <a:ext cx="269400" cy="0"/>
            </a:xfrm>
            <a:prstGeom prst="straightConnector1">
              <a:avLst/>
            </a:prstGeom>
            <a:noFill/>
            <a:ln cap="flat" cmpd="sng" w="9525">
              <a:solidFill>
                <a:schemeClr val="dk1"/>
              </a:solidFill>
              <a:prstDash val="solid"/>
              <a:round/>
              <a:headEnd len="sm" w="sm" type="none"/>
              <a:tailEnd len="sm" w="sm" type="none"/>
            </a:ln>
          </p:spPr>
        </p:cxnSp>
      </p:grpSp>
      <p:sp>
        <p:nvSpPr>
          <p:cNvPr id="123" name="Google Shape;123;p67"/>
          <p:cNvSpPr/>
          <p:nvPr/>
        </p:nvSpPr>
        <p:spPr>
          <a:xfrm>
            <a:off x="1925875" y="4140975"/>
            <a:ext cx="2168100" cy="216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67"/>
          <p:cNvSpPr/>
          <p:nvPr/>
        </p:nvSpPr>
        <p:spPr>
          <a:xfrm rot="-1855996">
            <a:off x="8430736" y="1382619"/>
            <a:ext cx="1934093" cy="1934093"/>
          </a:xfrm>
          <a:prstGeom prst="blockArc">
            <a:avLst>
              <a:gd fmla="val 5958233" name="adj1"/>
              <a:gd fmla="val 17549793" name="adj2"/>
              <a:gd fmla="val 2103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7"/>
          <p:cNvSpPr/>
          <p:nvPr/>
        </p:nvSpPr>
        <p:spPr>
          <a:xfrm>
            <a:off x="8581300" y="1240975"/>
            <a:ext cx="1278000" cy="1278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67"/>
          <p:cNvSpPr txBox="1"/>
          <p:nvPr>
            <p:ph type="ctrTitle"/>
          </p:nvPr>
        </p:nvSpPr>
        <p:spPr>
          <a:xfrm>
            <a:off x="3817063" y="1228288"/>
            <a:ext cx="4499400" cy="1824000"/>
          </a:xfrm>
          <a:prstGeom prst="rect">
            <a:avLst/>
          </a:prstGeom>
          <a:noFill/>
          <a:ln>
            <a:noFill/>
          </a:ln>
        </p:spPr>
        <p:txBody>
          <a:bodyPr anchorCtr="0" anchor="t" bIns="91425" lIns="91425" spcFirstLastPara="1" rIns="91425" wrap="square" tIns="91425">
            <a:noAutofit/>
          </a:bodyPr>
          <a:lstStyle>
            <a:lvl1pPr lvl="0" algn="r">
              <a:lnSpc>
                <a:spcPct val="75000"/>
              </a:lnSpc>
              <a:spcBef>
                <a:spcPts val="0"/>
              </a:spcBef>
              <a:spcAft>
                <a:spcPts val="0"/>
              </a:spcAft>
              <a:buSzPts val="5200"/>
              <a:buNone/>
              <a:defRPr sz="71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7" name="Google Shape;127;p67"/>
          <p:cNvSpPr txBox="1"/>
          <p:nvPr>
            <p:ph idx="1" type="subTitle"/>
          </p:nvPr>
        </p:nvSpPr>
        <p:spPr>
          <a:xfrm>
            <a:off x="6343500" y="3052300"/>
            <a:ext cx="1972800" cy="738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_1_1_2">
    <p:spTree>
      <p:nvGrpSpPr>
        <p:cNvPr id="953" name="Shape 953"/>
        <p:cNvGrpSpPr/>
        <p:nvPr/>
      </p:nvGrpSpPr>
      <p:grpSpPr>
        <a:xfrm>
          <a:off x="0" y="0"/>
          <a:ext cx="0" cy="0"/>
          <a:chOff x="0" y="0"/>
          <a:chExt cx="0" cy="0"/>
        </a:xfrm>
      </p:grpSpPr>
      <p:sp>
        <p:nvSpPr>
          <p:cNvPr id="954" name="Google Shape;954;p76"/>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955" name="Google Shape;955;p76"/>
          <p:cNvSpPr txBox="1"/>
          <p:nvPr>
            <p:ph idx="1" type="subTitle"/>
          </p:nvPr>
        </p:nvSpPr>
        <p:spPr>
          <a:xfrm>
            <a:off x="1237236" y="1649888"/>
            <a:ext cx="3136200" cy="234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6" name="Google Shape;956;p76"/>
          <p:cNvSpPr txBox="1"/>
          <p:nvPr>
            <p:ph idx="2" type="subTitle"/>
          </p:nvPr>
        </p:nvSpPr>
        <p:spPr>
          <a:xfrm>
            <a:off x="4770564" y="1649888"/>
            <a:ext cx="3136200" cy="234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957" name="Google Shape;957;p76"/>
          <p:cNvGrpSpPr/>
          <p:nvPr/>
        </p:nvGrpSpPr>
        <p:grpSpPr>
          <a:xfrm rot="5400000">
            <a:off x="-716077" y="3282010"/>
            <a:ext cx="2227568" cy="326604"/>
            <a:chOff x="5911703" y="-1770615"/>
            <a:chExt cx="2227568" cy="326604"/>
          </a:xfrm>
        </p:grpSpPr>
        <p:sp>
          <p:nvSpPr>
            <p:cNvPr id="958" name="Google Shape;958;p76"/>
            <p:cNvSpPr/>
            <p:nvPr/>
          </p:nvSpPr>
          <p:spPr>
            <a:xfrm>
              <a:off x="8013271"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76"/>
            <p:cNvSpPr/>
            <p:nvPr/>
          </p:nvSpPr>
          <p:spPr>
            <a:xfrm>
              <a:off x="7631168"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76"/>
            <p:cNvSpPr/>
            <p:nvPr/>
          </p:nvSpPr>
          <p:spPr>
            <a:xfrm>
              <a:off x="7249064"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76"/>
            <p:cNvSpPr/>
            <p:nvPr/>
          </p:nvSpPr>
          <p:spPr>
            <a:xfrm>
              <a:off x="7058013"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76"/>
            <p:cNvSpPr/>
            <p:nvPr/>
          </p:nvSpPr>
          <p:spPr>
            <a:xfrm>
              <a:off x="6102754"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76"/>
            <p:cNvSpPr/>
            <p:nvPr/>
          </p:nvSpPr>
          <p:spPr>
            <a:xfrm>
              <a:off x="6293806"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76"/>
            <p:cNvSpPr/>
            <p:nvPr/>
          </p:nvSpPr>
          <p:spPr>
            <a:xfrm>
              <a:off x="5911703" y="-177061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76"/>
            <p:cNvSpPr/>
            <p:nvPr/>
          </p:nvSpPr>
          <p:spPr>
            <a:xfrm>
              <a:off x="7822219"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6"/>
            <p:cNvSpPr/>
            <p:nvPr/>
          </p:nvSpPr>
          <p:spPr>
            <a:xfrm>
              <a:off x="8013271"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76"/>
            <p:cNvSpPr/>
            <p:nvPr/>
          </p:nvSpPr>
          <p:spPr>
            <a:xfrm>
              <a:off x="7249064"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6"/>
            <p:cNvSpPr/>
            <p:nvPr/>
          </p:nvSpPr>
          <p:spPr>
            <a:xfrm>
              <a:off x="7440116"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76"/>
            <p:cNvSpPr/>
            <p:nvPr/>
          </p:nvSpPr>
          <p:spPr>
            <a:xfrm>
              <a:off x="7058013"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6"/>
            <p:cNvSpPr/>
            <p:nvPr/>
          </p:nvSpPr>
          <p:spPr>
            <a:xfrm>
              <a:off x="6675909"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76"/>
            <p:cNvSpPr/>
            <p:nvPr/>
          </p:nvSpPr>
          <p:spPr>
            <a:xfrm>
              <a:off x="6866961"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6"/>
            <p:cNvSpPr/>
            <p:nvPr/>
          </p:nvSpPr>
          <p:spPr>
            <a:xfrm>
              <a:off x="6484858"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76"/>
            <p:cNvSpPr/>
            <p:nvPr/>
          </p:nvSpPr>
          <p:spPr>
            <a:xfrm>
              <a:off x="6293806"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6"/>
            <p:cNvSpPr/>
            <p:nvPr/>
          </p:nvSpPr>
          <p:spPr>
            <a:xfrm>
              <a:off x="5911703" y="-1570011"/>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5" name="Google Shape;975;p76"/>
          <p:cNvSpPr/>
          <p:nvPr/>
        </p:nvSpPr>
        <p:spPr>
          <a:xfrm flipH="1" rot="8223760">
            <a:off x="8066614" y="3302903"/>
            <a:ext cx="1986206" cy="1986646"/>
          </a:xfrm>
          <a:prstGeom prst="blockArc">
            <a:avLst>
              <a:gd fmla="val 5100224" name="adj1"/>
              <a:gd fmla="val 16890590" name="adj2"/>
              <a:gd fmla="val 2586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6"/>
          <p:cNvSpPr/>
          <p:nvPr/>
        </p:nvSpPr>
        <p:spPr>
          <a:xfrm flipH="1" rot="8223572">
            <a:off x="8098025" y="3495149"/>
            <a:ext cx="1534706" cy="1534721"/>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76"/>
          <p:cNvSpPr/>
          <p:nvPr/>
        </p:nvSpPr>
        <p:spPr>
          <a:xfrm flipH="1" rot="656896">
            <a:off x="-1466385" y="950324"/>
            <a:ext cx="2255655" cy="2255712"/>
          </a:xfrm>
          <a:prstGeom prst="blockArc">
            <a:avLst>
              <a:gd fmla="val 5100224" name="adj1"/>
              <a:gd fmla="val 17105252" name="adj2"/>
              <a:gd fmla="val 2295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6"/>
          <p:cNvSpPr/>
          <p:nvPr/>
        </p:nvSpPr>
        <p:spPr>
          <a:xfrm flipH="1" rot="656663">
            <a:off x="-951810" y="1473801"/>
            <a:ext cx="1742900" cy="17429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9" name="Google Shape;979;p76"/>
          <p:cNvGrpSpPr/>
          <p:nvPr/>
        </p:nvGrpSpPr>
        <p:grpSpPr>
          <a:xfrm flipH="1" rot="-5400000">
            <a:off x="7876900" y="1636706"/>
            <a:ext cx="2036537" cy="726522"/>
            <a:chOff x="5697593" y="1680311"/>
            <a:chExt cx="950232" cy="338989"/>
          </a:xfrm>
        </p:grpSpPr>
        <p:sp>
          <p:nvSpPr>
            <p:cNvPr id="980" name="Google Shape;980;p76"/>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76"/>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76"/>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76"/>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76"/>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76"/>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76"/>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76"/>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76"/>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76"/>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76"/>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76"/>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76"/>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76"/>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76"/>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76"/>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76"/>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76"/>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76"/>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76"/>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76"/>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76"/>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76"/>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76"/>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76"/>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76"/>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76"/>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76"/>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76"/>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76"/>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0" name="Google Shape;1010;p76"/>
          <p:cNvGrpSpPr/>
          <p:nvPr/>
        </p:nvGrpSpPr>
        <p:grpSpPr>
          <a:xfrm flipH="1">
            <a:off x="-381821" y="-103359"/>
            <a:ext cx="2227588" cy="726522"/>
            <a:chOff x="3620725" y="372750"/>
            <a:chExt cx="1039375" cy="338989"/>
          </a:xfrm>
        </p:grpSpPr>
        <p:sp>
          <p:nvSpPr>
            <p:cNvPr id="1011" name="Google Shape;1011;p76"/>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76"/>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76"/>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76"/>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76"/>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76"/>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76"/>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76"/>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76"/>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76"/>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76"/>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76"/>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76"/>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76"/>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76"/>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6"/>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6"/>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76"/>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76"/>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76"/>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6"/>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76"/>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76"/>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6"/>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6"/>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76"/>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76"/>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6"/>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6"/>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76"/>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6"/>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6"/>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6"/>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6"/>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6"/>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6"/>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76"/>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48" name="Google Shape;1048;p76"/>
          <p:cNvPicPr preferRelativeResize="0"/>
          <p:nvPr/>
        </p:nvPicPr>
        <p:blipFill rotWithShape="1">
          <a:blip r:embed="rId2">
            <a:alphaModFix/>
          </a:blip>
          <a:srcRect b="0" l="0" r="0" t="0"/>
          <a:stretch/>
        </p:blipFill>
        <p:spPr>
          <a:xfrm>
            <a:off x="8634597" y="3947683"/>
            <a:ext cx="665700" cy="1111385"/>
          </a:xfrm>
          <a:prstGeom prst="rect">
            <a:avLst/>
          </a:prstGeom>
          <a:noFill/>
          <a:ln>
            <a:noFill/>
          </a:ln>
        </p:spPr>
      </p:pic>
      <p:sp>
        <p:nvSpPr>
          <p:cNvPr id="1049" name="Google Shape;1049;p76"/>
          <p:cNvSpPr/>
          <p:nvPr/>
        </p:nvSpPr>
        <p:spPr>
          <a:xfrm flipH="1" rot="-4743008">
            <a:off x="936100" y="4678764"/>
            <a:ext cx="2593314" cy="2593371"/>
          </a:xfrm>
          <a:prstGeom prst="blockArc">
            <a:avLst>
              <a:gd fmla="val 5100224" name="adj1"/>
              <a:gd fmla="val 16747037" name="adj2"/>
              <a:gd fmla="val 1124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6"/>
          <p:cNvSpPr/>
          <p:nvPr/>
        </p:nvSpPr>
        <p:spPr>
          <a:xfrm flipH="1" rot="-4743408">
            <a:off x="1537977" y="4676626"/>
            <a:ext cx="2003838" cy="200389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1" name="Shape 1051"/>
        <p:cNvGrpSpPr/>
        <p:nvPr/>
      </p:nvGrpSpPr>
      <p:grpSpPr>
        <a:xfrm>
          <a:off x="0" y="0"/>
          <a:ext cx="0" cy="0"/>
          <a:chOff x="0" y="0"/>
          <a:chExt cx="0" cy="0"/>
        </a:xfrm>
      </p:grpSpPr>
      <p:sp>
        <p:nvSpPr>
          <p:cNvPr id="1052" name="Google Shape;1052;p77"/>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53" name="Google Shape;1053;p77"/>
          <p:cNvSpPr txBox="1"/>
          <p:nvPr>
            <p:ph idx="2" type="title"/>
          </p:nvPr>
        </p:nvSpPr>
        <p:spPr>
          <a:xfrm>
            <a:off x="1762697" y="2785700"/>
            <a:ext cx="23043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4" name="Google Shape;1054;p77"/>
          <p:cNvSpPr txBox="1"/>
          <p:nvPr>
            <p:ph idx="1" type="subTitle"/>
          </p:nvPr>
        </p:nvSpPr>
        <p:spPr>
          <a:xfrm>
            <a:off x="1764947" y="3215250"/>
            <a:ext cx="22998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5" name="Google Shape;1055;p77"/>
          <p:cNvSpPr txBox="1"/>
          <p:nvPr>
            <p:ph idx="3" type="title"/>
          </p:nvPr>
        </p:nvSpPr>
        <p:spPr>
          <a:xfrm>
            <a:off x="5077003" y="2785700"/>
            <a:ext cx="23043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6" name="Google Shape;1056;p77"/>
          <p:cNvSpPr txBox="1"/>
          <p:nvPr>
            <p:ph idx="4" type="subTitle"/>
          </p:nvPr>
        </p:nvSpPr>
        <p:spPr>
          <a:xfrm>
            <a:off x="5079253" y="3215250"/>
            <a:ext cx="22998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057" name="Google Shape;1057;p77"/>
          <p:cNvGrpSpPr/>
          <p:nvPr/>
        </p:nvGrpSpPr>
        <p:grpSpPr>
          <a:xfrm rot="5400000">
            <a:off x="-809808" y="679905"/>
            <a:ext cx="2227588" cy="726522"/>
            <a:chOff x="3799000" y="1820400"/>
            <a:chExt cx="1039375" cy="338989"/>
          </a:xfrm>
        </p:grpSpPr>
        <p:sp>
          <p:nvSpPr>
            <p:cNvPr id="1058" name="Google Shape;1058;p77"/>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77"/>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77"/>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7"/>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77"/>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77"/>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77"/>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77"/>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77"/>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77"/>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77"/>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77"/>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77"/>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77"/>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77"/>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7"/>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77"/>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77"/>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7"/>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77"/>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77"/>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77"/>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7"/>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77"/>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77"/>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77"/>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77"/>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77"/>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77"/>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7"/>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77"/>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77"/>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77"/>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77"/>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77"/>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3" name="Google Shape;1093;p77"/>
          <p:cNvGrpSpPr/>
          <p:nvPr/>
        </p:nvGrpSpPr>
        <p:grpSpPr>
          <a:xfrm>
            <a:off x="8402730" y="2587316"/>
            <a:ext cx="2227589" cy="1527191"/>
            <a:chOff x="5519300" y="372750"/>
            <a:chExt cx="1039375" cy="712575"/>
          </a:xfrm>
        </p:grpSpPr>
        <p:sp>
          <p:nvSpPr>
            <p:cNvPr id="1094" name="Google Shape;1094;p77"/>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7"/>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7"/>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77"/>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77"/>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77"/>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77"/>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77"/>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7"/>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7"/>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77"/>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77"/>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77"/>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77"/>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77"/>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77"/>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77"/>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77"/>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77"/>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77"/>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77"/>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77"/>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77"/>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77"/>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77"/>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77"/>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77"/>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77"/>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77"/>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77"/>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77"/>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77"/>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77"/>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77"/>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77"/>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77"/>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77"/>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77"/>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77"/>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77"/>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77"/>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77"/>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77"/>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77"/>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77"/>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7"/>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77"/>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77"/>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77"/>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77"/>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7"/>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77"/>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77"/>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7"/>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7"/>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77"/>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77"/>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7"/>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7"/>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7"/>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7"/>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7"/>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7"/>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7"/>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7"/>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7"/>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7"/>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1" name="Google Shape;1161;p77"/>
          <p:cNvSpPr/>
          <p:nvPr/>
        </p:nvSpPr>
        <p:spPr>
          <a:xfrm rot="-899876">
            <a:off x="8160183" y="3901748"/>
            <a:ext cx="2180581" cy="2180581"/>
          </a:xfrm>
          <a:prstGeom prst="blockArc">
            <a:avLst>
              <a:gd fmla="val 10010889" name="adj1"/>
              <a:gd fmla="val 18123158" name="adj2"/>
              <a:gd fmla="val 2994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7"/>
          <p:cNvSpPr/>
          <p:nvPr/>
        </p:nvSpPr>
        <p:spPr>
          <a:xfrm>
            <a:off x="8167884" y="4291480"/>
            <a:ext cx="1658700" cy="165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7"/>
          <p:cNvSpPr/>
          <p:nvPr/>
        </p:nvSpPr>
        <p:spPr>
          <a:xfrm flipH="1">
            <a:off x="-1514400" y="959725"/>
            <a:ext cx="2670600" cy="2670600"/>
          </a:xfrm>
          <a:prstGeom prst="blockArc">
            <a:avLst>
              <a:gd fmla="val 5318277" name="adj1"/>
              <a:gd fmla="val 17376266" name="adj2"/>
              <a:gd fmla="val 849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7"/>
          <p:cNvSpPr/>
          <p:nvPr/>
        </p:nvSpPr>
        <p:spPr>
          <a:xfrm flipH="1">
            <a:off x="-897702" y="1072501"/>
            <a:ext cx="1958400" cy="1959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5" name="Google Shape;1165;p77"/>
          <p:cNvPicPr preferRelativeResize="0"/>
          <p:nvPr/>
        </p:nvPicPr>
        <p:blipFill rotWithShape="1">
          <a:blip r:embed="rId2">
            <a:alphaModFix/>
          </a:blip>
          <a:srcRect b="0" l="0" r="0" t="0"/>
          <a:stretch/>
        </p:blipFill>
        <p:spPr>
          <a:xfrm>
            <a:off x="8449074" y="3095000"/>
            <a:ext cx="1096325" cy="786076"/>
          </a:xfrm>
          <a:prstGeom prst="rect">
            <a:avLst/>
          </a:prstGeom>
          <a:noFill/>
          <a:ln>
            <a:noFill/>
          </a:ln>
        </p:spPr>
      </p:pic>
      <p:sp>
        <p:nvSpPr>
          <p:cNvPr id="1166" name="Google Shape;1166;p77"/>
          <p:cNvSpPr/>
          <p:nvPr/>
        </p:nvSpPr>
        <p:spPr>
          <a:xfrm rot="-3508339">
            <a:off x="7349568" y="-1357485"/>
            <a:ext cx="2906424" cy="2906424"/>
          </a:xfrm>
          <a:prstGeom prst="blockArc">
            <a:avLst>
              <a:gd fmla="val 5318277" name="adj1"/>
              <a:gd fmla="val 17556576" name="adj2"/>
              <a:gd fmla="val 1575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_1_1">
    <p:spTree>
      <p:nvGrpSpPr>
        <p:cNvPr id="1167" name="Shape 1167"/>
        <p:cNvGrpSpPr/>
        <p:nvPr/>
      </p:nvGrpSpPr>
      <p:grpSpPr>
        <a:xfrm>
          <a:off x="0" y="0"/>
          <a:ext cx="0" cy="0"/>
          <a:chOff x="0" y="0"/>
          <a:chExt cx="0" cy="0"/>
        </a:xfrm>
      </p:grpSpPr>
      <p:sp>
        <p:nvSpPr>
          <p:cNvPr id="1168" name="Google Shape;1168;p78"/>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169" name="Google Shape;1169;p78"/>
          <p:cNvSpPr txBox="1"/>
          <p:nvPr>
            <p:ph idx="2" type="title"/>
          </p:nvPr>
        </p:nvSpPr>
        <p:spPr>
          <a:xfrm>
            <a:off x="1099200" y="2941050"/>
            <a:ext cx="20067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70" name="Google Shape;1170;p78"/>
          <p:cNvSpPr txBox="1"/>
          <p:nvPr>
            <p:ph idx="1" type="subTitle"/>
          </p:nvPr>
        </p:nvSpPr>
        <p:spPr>
          <a:xfrm>
            <a:off x="1099200" y="3370599"/>
            <a:ext cx="20067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71" name="Google Shape;1171;p78"/>
          <p:cNvSpPr txBox="1"/>
          <p:nvPr>
            <p:ph idx="3" type="title"/>
          </p:nvPr>
        </p:nvSpPr>
        <p:spPr>
          <a:xfrm>
            <a:off x="3528012" y="2941050"/>
            <a:ext cx="20067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72" name="Google Shape;1172;p78"/>
          <p:cNvSpPr txBox="1"/>
          <p:nvPr>
            <p:ph idx="4" type="subTitle"/>
          </p:nvPr>
        </p:nvSpPr>
        <p:spPr>
          <a:xfrm>
            <a:off x="3528012" y="3370600"/>
            <a:ext cx="20067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73" name="Google Shape;1173;p78"/>
          <p:cNvSpPr txBox="1"/>
          <p:nvPr>
            <p:ph idx="5" type="title"/>
          </p:nvPr>
        </p:nvSpPr>
        <p:spPr>
          <a:xfrm>
            <a:off x="5956750" y="2941050"/>
            <a:ext cx="20067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74" name="Google Shape;1174;p78"/>
          <p:cNvSpPr txBox="1"/>
          <p:nvPr>
            <p:ph idx="6" type="subTitle"/>
          </p:nvPr>
        </p:nvSpPr>
        <p:spPr>
          <a:xfrm>
            <a:off x="5956750" y="3370600"/>
            <a:ext cx="20067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175" name="Google Shape;1175;p78"/>
          <p:cNvGrpSpPr/>
          <p:nvPr/>
        </p:nvGrpSpPr>
        <p:grpSpPr>
          <a:xfrm>
            <a:off x="7130578" y="4680303"/>
            <a:ext cx="2227588" cy="726522"/>
            <a:chOff x="3857800" y="1143286"/>
            <a:chExt cx="1039375" cy="338989"/>
          </a:xfrm>
        </p:grpSpPr>
        <p:sp>
          <p:nvSpPr>
            <p:cNvPr id="1176" name="Google Shape;1176;p78"/>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8"/>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8"/>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8"/>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8"/>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8"/>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8"/>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8"/>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8"/>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8"/>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78"/>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8"/>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8"/>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78"/>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8"/>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8"/>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8"/>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8"/>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78"/>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78"/>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8"/>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8"/>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8"/>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8"/>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78"/>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8"/>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8"/>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8"/>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8"/>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8"/>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6" name="Google Shape;1206;p78"/>
          <p:cNvGrpSpPr/>
          <p:nvPr/>
        </p:nvGrpSpPr>
        <p:grpSpPr>
          <a:xfrm>
            <a:off x="-254692" y="-76870"/>
            <a:ext cx="2227588" cy="726522"/>
            <a:chOff x="5608450" y="1680311"/>
            <a:chExt cx="1039375" cy="338989"/>
          </a:xfrm>
        </p:grpSpPr>
        <p:sp>
          <p:nvSpPr>
            <p:cNvPr id="1207" name="Google Shape;1207;p78"/>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78"/>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8"/>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8"/>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78"/>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78"/>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78"/>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78"/>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78"/>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78"/>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78"/>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8"/>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78"/>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8"/>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8"/>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8"/>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78"/>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78"/>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8"/>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8"/>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8"/>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8"/>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8"/>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8"/>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8"/>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8"/>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8"/>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78"/>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8"/>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8"/>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8"/>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8"/>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8"/>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8"/>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8"/>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8"/>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3" name="Google Shape;1243;p78"/>
          <p:cNvSpPr/>
          <p:nvPr/>
        </p:nvSpPr>
        <p:spPr>
          <a:xfrm rot="-1856039">
            <a:off x="8454804" y="2577737"/>
            <a:ext cx="2574846" cy="2574846"/>
          </a:xfrm>
          <a:prstGeom prst="blockArc">
            <a:avLst>
              <a:gd fmla="val 5958233" name="adj1"/>
              <a:gd fmla="val 17338531" name="adj2"/>
              <a:gd fmla="val 8483"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78"/>
          <p:cNvSpPr/>
          <p:nvPr/>
        </p:nvSpPr>
        <p:spPr>
          <a:xfrm>
            <a:off x="8472788" y="251000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78"/>
          <p:cNvSpPr/>
          <p:nvPr/>
        </p:nvSpPr>
        <p:spPr>
          <a:xfrm flipH="1" rot="1856039">
            <a:off x="-1791221" y="147812"/>
            <a:ext cx="2574846" cy="2574846"/>
          </a:xfrm>
          <a:prstGeom prst="blockArc">
            <a:avLst>
              <a:gd fmla="val 5958233" name="adj1"/>
              <a:gd fmla="val 17474158" name="adj2"/>
              <a:gd fmla="val 15925"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8"/>
          <p:cNvSpPr/>
          <p:nvPr/>
        </p:nvSpPr>
        <p:spPr>
          <a:xfrm flipH="1">
            <a:off x="-1205123" y="422875"/>
            <a:ext cx="2118000" cy="2118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8"/>
          <p:cNvSpPr/>
          <p:nvPr/>
        </p:nvSpPr>
        <p:spPr>
          <a:xfrm>
            <a:off x="6337536" y="4893650"/>
            <a:ext cx="1326600" cy="1327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8" name="Google Shape;1248;p78"/>
          <p:cNvGrpSpPr/>
          <p:nvPr/>
        </p:nvGrpSpPr>
        <p:grpSpPr>
          <a:xfrm>
            <a:off x="282666" y="4529415"/>
            <a:ext cx="485944" cy="339170"/>
            <a:chOff x="5265975" y="1869575"/>
            <a:chExt cx="269400" cy="128825"/>
          </a:xfrm>
        </p:grpSpPr>
        <p:cxnSp>
          <p:nvCxnSpPr>
            <p:cNvPr id="1249" name="Google Shape;1249;p78"/>
            <p:cNvCxnSpPr/>
            <p:nvPr/>
          </p:nvCxnSpPr>
          <p:spPr>
            <a:xfrm>
              <a:off x="5265975" y="1869575"/>
              <a:ext cx="269400" cy="0"/>
            </a:xfrm>
            <a:prstGeom prst="straightConnector1">
              <a:avLst/>
            </a:prstGeom>
            <a:noFill/>
            <a:ln cap="flat" cmpd="sng" w="9525">
              <a:solidFill>
                <a:schemeClr val="dk1"/>
              </a:solidFill>
              <a:prstDash val="solid"/>
              <a:round/>
              <a:headEnd len="sm" w="sm" type="none"/>
              <a:tailEnd len="sm" w="sm" type="none"/>
            </a:ln>
          </p:spPr>
        </p:cxnSp>
        <p:cxnSp>
          <p:nvCxnSpPr>
            <p:cNvPr id="1250" name="Google Shape;1250;p78"/>
            <p:cNvCxnSpPr/>
            <p:nvPr/>
          </p:nvCxnSpPr>
          <p:spPr>
            <a:xfrm>
              <a:off x="5265975" y="1901781"/>
              <a:ext cx="269400" cy="0"/>
            </a:xfrm>
            <a:prstGeom prst="straightConnector1">
              <a:avLst/>
            </a:prstGeom>
            <a:noFill/>
            <a:ln cap="flat" cmpd="sng" w="9525">
              <a:solidFill>
                <a:schemeClr val="dk1"/>
              </a:solidFill>
              <a:prstDash val="solid"/>
              <a:round/>
              <a:headEnd len="sm" w="sm" type="none"/>
              <a:tailEnd len="sm" w="sm" type="none"/>
            </a:ln>
          </p:spPr>
        </p:cxnSp>
        <p:cxnSp>
          <p:nvCxnSpPr>
            <p:cNvPr id="1251" name="Google Shape;1251;p78"/>
            <p:cNvCxnSpPr/>
            <p:nvPr/>
          </p:nvCxnSpPr>
          <p:spPr>
            <a:xfrm>
              <a:off x="5265975" y="1933988"/>
              <a:ext cx="269400" cy="0"/>
            </a:xfrm>
            <a:prstGeom prst="straightConnector1">
              <a:avLst/>
            </a:prstGeom>
            <a:noFill/>
            <a:ln cap="flat" cmpd="sng" w="9525">
              <a:solidFill>
                <a:schemeClr val="dk1"/>
              </a:solidFill>
              <a:prstDash val="solid"/>
              <a:round/>
              <a:headEnd len="sm" w="sm" type="none"/>
              <a:tailEnd len="sm" w="sm" type="none"/>
            </a:ln>
          </p:spPr>
        </p:cxnSp>
        <p:cxnSp>
          <p:nvCxnSpPr>
            <p:cNvPr id="1252" name="Google Shape;1252;p78"/>
            <p:cNvCxnSpPr/>
            <p:nvPr/>
          </p:nvCxnSpPr>
          <p:spPr>
            <a:xfrm>
              <a:off x="5265975" y="1966194"/>
              <a:ext cx="269400" cy="0"/>
            </a:xfrm>
            <a:prstGeom prst="straightConnector1">
              <a:avLst/>
            </a:prstGeom>
            <a:noFill/>
            <a:ln cap="flat" cmpd="sng" w="9525">
              <a:solidFill>
                <a:schemeClr val="dk1"/>
              </a:solidFill>
              <a:prstDash val="solid"/>
              <a:round/>
              <a:headEnd len="sm" w="sm" type="none"/>
              <a:tailEnd len="sm" w="sm" type="none"/>
            </a:ln>
          </p:spPr>
        </p:cxnSp>
        <p:cxnSp>
          <p:nvCxnSpPr>
            <p:cNvPr id="1253" name="Google Shape;1253;p78"/>
            <p:cNvCxnSpPr/>
            <p:nvPr/>
          </p:nvCxnSpPr>
          <p:spPr>
            <a:xfrm>
              <a:off x="5265975" y="1998400"/>
              <a:ext cx="2694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1_1_1_1_1_1_1">
    <p:spTree>
      <p:nvGrpSpPr>
        <p:cNvPr id="1254" name="Shape 1254"/>
        <p:cNvGrpSpPr/>
        <p:nvPr/>
      </p:nvGrpSpPr>
      <p:grpSpPr>
        <a:xfrm>
          <a:off x="0" y="0"/>
          <a:ext cx="0" cy="0"/>
          <a:chOff x="0" y="0"/>
          <a:chExt cx="0" cy="0"/>
        </a:xfrm>
      </p:grpSpPr>
      <p:sp>
        <p:nvSpPr>
          <p:cNvPr id="1255" name="Google Shape;1255;p79"/>
          <p:cNvSpPr txBox="1"/>
          <p:nvPr>
            <p:ph type="title"/>
          </p:nvPr>
        </p:nvSpPr>
        <p:spPr>
          <a:xfrm>
            <a:off x="4567401" y="445025"/>
            <a:ext cx="3863400" cy="73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56" name="Google Shape;1256;p79"/>
          <p:cNvSpPr txBox="1"/>
          <p:nvPr>
            <p:ph idx="2" type="title"/>
          </p:nvPr>
        </p:nvSpPr>
        <p:spPr>
          <a:xfrm>
            <a:off x="5368999" y="1240325"/>
            <a:ext cx="28782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57" name="Google Shape;1257;p79"/>
          <p:cNvSpPr txBox="1"/>
          <p:nvPr>
            <p:ph idx="1" type="subTitle"/>
          </p:nvPr>
        </p:nvSpPr>
        <p:spPr>
          <a:xfrm>
            <a:off x="5369002" y="1669875"/>
            <a:ext cx="2878200" cy="39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58" name="Google Shape;1258;p79"/>
          <p:cNvSpPr txBox="1"/>
          <p:nvPr>
            <p:ph idx="3" type="title"/>
          </p:nvPr>
        </p:nvSpPr>
        <p:spPr>
          <a:xfrm>
            <a:off x="5369000" y="2905671"/>
            <a:ext cx="28782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59" name="Google Shape;1259;p79"/>
          <p:cNvSpPr txBox="1"/>
          <p:nvPr>
            <p:ph idx="4" type="subTitle"/>
          </p:nvPr>
        </p:nvSpPr>
        <p:spPr>
          <a:xfrm>
            <a:off x="5369002" y="3335220"/>
            <a:ext cx="2878200" cy="39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60" name="Google Shape;1260;p79"/>
          <p:cNvSpPr txBox="1"/>
          <p:nvPr>
            <p:ph idx="5" type="title"/>
          </p:nvPr>
        </p:nvSpPr>
        <p:spPr>
          <a:xfrm>
            <a:off x="5368999" y="2073008"/>
            <a:ext cx="28782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61" name="Google Shape;1261;p79"/>
          <p:cNvSpPr txBox="1"/>
          <p:nvPr>
            <p:ph idx="6" type="subTitle"/>
          </p:nvPr>
        </p:nvSpPr>
        <p:spPr>
          <a:xfrm>
            <a:off x="5369002" y="2502560"/>
            <a:ext cx="2878200" cy="39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62" name="Google Shape;1262;p79"/>
          <p:cNvSpPr txBox="1"/>
          <p:nvPr>
            <p:ph idx="7" type="title"/>
          </p:nvPr>
        </p:nvSpPr>
        <p:spPr>
          <a:xfrm>
            <a:off x="5369000" y="3735832"/>
            <a:ext cx="28782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63" name="Google Shape;1263;p79"/>
          <p:cNvSpPr txBox="1"/>
          <p:nvPr>
            <p:ph idx="8" type="subTitle"/>
          </p:nvPr>
        </p:nvSpPr>
        <p:spPr>
          <a:xfrm>
            <a:off x="5369000" y="4165381"/>
            <a:ext cx="2878200" cy="38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64" name="Google Shape;1264;p79"/>
          <p:cNvSpPr/>
          <p:nvPr/>
        </p:nvSpPr>
        <p:spPr>
          <a:xfrm flipH="1" rot="-5400000">
            <a:off x="1032349" y="3870837"/>
            <a:ext cx="2424900" cy="2424900"/>
          </a:xfrm>
          <a:prstGeom prst="blockArc">
            <a:avLst>
              <a:gd fmla="val 4146271" name="adj1"/>
              <a:gd fmla="val 18434685" name="adj2"/>
              <a:gd fmla="val 21378"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9"/>
          <p:cNvSpPr/>
          <p:nvPr/>
        </p:nvSpPr>
        <p:spPr>
          <a:xfrm flipH="1">
            <a:off x="-1230427" y="328923"/>
            <a:ext cx="3063300" cy="3063300"/>
          </a:xfrm>
          <a:prstGeom prst="blockArc">
            <a:avLst>
              <a:gd fmla="val 4146271" name="adj1"/>
              <a:gd fmla="val 17442719" name="adj2"/>
              <a:gd fmla="val 10272"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9"/>
          <p:cNvSpPr/>
          <p:nvPr/>
        </p:nvSpPr>
        <p:spPr>
          <a:xfrm flipH="1">
            <a:off x="-831976" y="539375"/>
            <a:ext cx="2488800" cy="2489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9"/>
          <p:cNvSpPr/>
          <p:nvPr/>
        </p:nvSpPr>
        <p:spPr>
          <a:xfrm flipH="1" rot="626">
            <a:off x="2212555" y="-600269"/>
            <a:ext cx="1647000" cy="1647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8" name="Google Shape;1268;p79"/>
          <p:cNvGrpSpPr/>
          <p:nvPr/>
        </p:nvGrpSpPr>
        <p:grpSpPr>
          <a:xfrm>
            <a:off x="1502329" y="4322353"/>
            <a:ext cx="2227588" cy="726522"/>
            <a:chOff x="3620725" y="372750"/>
            <a:chExt cx="1039375" cy="338989"/>
          </a:xfrm>
        </p:grpSpPr>
        <p:sp>
          <p:nvSpPr>
            <p:cNvPr id="1269" name="Google Shape;1269;p79"/>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9"/>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9"/>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9"/>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9"/>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9"/>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9"/>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79"/>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79"/>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9"/>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9"/>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9"/>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9"/>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9"/>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9"/>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9"/>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79"/>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79"/>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79"/>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9"/>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9"/>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9"/>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9"/>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9"/>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9"/>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9"/>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9"/>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9"/>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9"/>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9"/>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9"/>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9"/>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9"/>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9"/>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79"/>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79"/>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9"/>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6" name="Google Shape;1306;p79"/>
          <p:cNvSpPr/>
          <p:nvPr/>
        </p:nvSpPr>
        <p:spPr>
          <a:xfrm flipH="1" rot="10800000">
            <a:off x="8580477" y="765237"/>
            <a:ext cx="1647000" cy="1647000"/>
          </a:xfrm>
          <a:prstGeom prst="blockArc">
            <a:avLst>
              <a:gd fmla="val 4146271" name="adj1"/>
              <a:gd fmla="val 18434685" name="adj2"/>
              <a:gd fmla="val 21378"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79"/>
          <p:cNvSpPr/>
          <p:nvPr/>
        </p:nvSpPr>
        <p:spPr>
          <a:xfrm flipH="1" rot="10800000">
            <a:off x="8639604" y="1125452"/>
            <a:ext cx="1338000" cy="1338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8" name="Google Shape;1308;p79"/>
          <p:cNvGrpSpPr/>
          <p:nvPr/>
        </p:nvGrpSpPr>
        <p:grpSpPr>
          <a:xfrm rot="5400000">
            <a:off x="-460947" y="3018540"/>
            <a:ext cx="2227588" cy="726522"/>
            <a:chOff x="3857800" y="1143286"/>
            <a:chExt cx="1039375" cy="338989"/>
          </a:xfrm>
        </p:grpSpPr>
        <p:sp>
          <p:nvSpPr>
            <p:cNvPr id="1309" name="Google Shape;1309;p79"/>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9"/>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9"/>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9"/>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9"/>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9"/>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9"/>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9"/>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9"/>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9"/>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9"/>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9"/>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9"/>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9"/>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79"/>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9"/>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9"/>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9"/>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79"/>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79"/>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79"/>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9"/>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9"/>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9"/>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79"/>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9"/>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79"/>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79"/>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9"/>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9"/>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9" name="Google Shape;1339;p79"/>
          <p:cNvSpPr txBox="1"/>
          <p:nvPr>
            <p:ph idx="9" type="title"/>
          </p:nvPr>
        </p:nvSpPr>
        <p:spPr>
          <a:xfrm>
            <a:off x="4503190" y="1477975"/>
            <a:ext cx="658500" cy="39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40" name="Google Shape;1340;p79"/>
          <p:cNvSpPr txBox="1"/>
          <p:nvPr>
            <p:ph idx="13" type="title"/>
          </p:nvPr>
        </p:nvSpPr>
        <p:spPr>
          <a:xfrm>
            <a:off x="4503190" y="2301691"/>
            <a:ext cx="658500" cy="39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41" name="Google Shape;1341;p79"/>
          <p:cNvSpPr txBox="1"/>
          <p:nvPr>
            <p:ph idx="14" type="title"/>
          </p:nvPr>
        </p:nvSpPr>
        <p:spPr>
          <a:xfrm>
            <a:off x="4503190" y="3131278"/>
            <a:ext cx="658500" cy="39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42" name="Google Shape;1342;p79"/>
          <p:cNvSpPr txBox="1"/>
          <p:nvPr>
            <p:ph idx="15" type="title"/>
          </p:nvPr>
        </p:nvSpPr>
        <p:spPr>
          <a:xfrm>
            <a:off x="4503190" y="3977185"/>
            <a:ext cx="658500" cy="39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343" name="Shape 1343"/>
        <p:cNvGrpSpPr/>
        <p:nvPr/>
      </p:nvGrpSpPr>
      <p:grpSpPr>
        <a:xfrm>
          <a:off x="0" y="0"/>
          <a:ext cx="0" cy="0"/>
          <a:chOff x="0" y="0"/>
          <a:chExt cx="0" cy="0"/>
        </a:xfrm>
      </p:grpSpPr>
      <p:sp>
        <p:nvSpPr>
          <p:cNvPr id="1344" name="Google Shape;1344;p80"/>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45" name="Google Shape;1345;p80"/>
          <p:cNvSpPr txBox="1"/>
          <p:nvPr>
            <p:ph idx="2" type="title"/>
          </p:nvPr>
        </p:nvSpPr>
        <p:spPr>
          <a:xfrm>
            <a:off x="1015475" y="3267050"/>
            <a:ext cx="18012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46" name="Google Shape;1346;p80"/>
          <p:cNvSpPr txBox="1"/>
          <p:nvPr>
            <p:ph idx="1" type="subTitle"/>
          </p:nvPr>
        </p:nvSpPr>
        <p:spPr>
          <a:xfrm>
            <a:off x="1015475" y="3696599"/>
            <a:ext cx="18012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47" name="Google Shape;1347;p80"/>
          <p:cNvSpPr txBox="1"/>
          <p:nvPr>
            <p:ph idx="3" type="title"/>
          </p:nvPr>
        </p:nvSpPr>
        <p:spPr>
          <a:xfrm>
            <a:off x="3671479" y="3267050"/>
            <a:ext cx="18012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48" name="Google Shape;1348;p80"/>
          <p:cNvSpPr txBox="1"/>
          <p:nvPr>
            <p:ph idx="4" type="subTitle"/>
          </p:nvPr>
        </p:nvSpPr>
        <p:spPr>
          <a:xfrm>
            <a:off x="3671479" y="3696600"/>
            <a:ext cx="18012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49" name="Google Shape;1349;p80"/>
          <p:cNvSpPr txBox="1"/>
          <p:nvPr>
            <p:ph idx="5" type="title"/>
          </p:nvPr>
        </p:nvSpPr>
        <p:spPr>
          <a:xfrm>
            <a:off x="6327467" y="3267050"/>
            <a:ext cx="18012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50" name="Google Shape;1350;p80"/>
          <p:cNvSpPr txBox="1"/>
          <p:nvPr>
            <p:ph idx="6" type="subTitle"/>
          </p:nvPr>
        </p:nvSpPr>
        <p:spPr>
          <a:xfrm>
            <a:off x="6327467" y="3696600"/>
            <a:ext cx="18012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51" name="Google Shape;1351;p80"/>
          <p:cNvSpPr txBox="1"/>
          <p:nvPr>
            <p:ph idx="7" type="title"/>
          </p:nvPr>
        </p:nvSpPr>
        <p:spPr>
          <a:xfrm>
            <a:off x="1015475" y="1689375"/>
            <a:ext cx="18012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52" name="Google Shape;1352;p80"/>
          <p:cNvSpPr txBox="1"/>
          <p:nvPr>
            <p:ph idx="8" type="subTitle"/>
          </p:nvPr>
        </p:nvSpPr>
        <p:spPr>
          <a:xfrm>
            <a:off x="1015475" y="2118925"/>
            <a:ext cx="18012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53" name="Google Shape;1353;p80"/>
          <p:cNvSpPr txBox="1"/>
          <p:nvPr>
            <p:ph idx="9" type="title"/>
          </p:nvPr>
        </p:nvSpPr>
        <p:spPr>
          <a:xfrm>
            <a:off x="3671479" y="1689375"/>
            <a:ext cx="18012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54" name="Google Shape;1354;p80"/>
          <p:cNvSpPr txBox="1"/>
          <p:nvPr>
            <p:ph idx="13" type="subTitle"/>
          </p:nvPr>
        </p:nvSpPr>
        <p:spPr>
          <a:xfrm>
            <a:off x="3671479" y="2118925"/>
            <a:ext cx="18012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55" name="Google Shape;1355;p80"/>
          <p:cNvSpPr txBox="1"/>
          <p:nvPr>
            <p:ph idx="14" type="title"/>
          </p:nvPr>
        </p:nvSpPr>
        <p:spPr>
          <a:xfrm>
            <a:off x="6327467" y="1689375"/>
            <a:ext cx="18012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56" name="Google Shape;1356;p80"/>
          <p:cNvSpPr txBox="1"/>
          <p:nvPr>
            <p:ph idx="15" type="subTitle"/>
          </p:nvPr>
        </p:nvSpPr>
        <p:spPr>
          <a:xfrm>
            <a:off x="6327467" y="2118925"/>
            <a:ext cx="18012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57" name="Google Shape;1357;p80"/>
          <p:cNvSpPr/>
          <p:nvPr/>
        </p:nvSpPr>
        <p:spPr>
          <a:xfrm flipH="1" rot="-4499800">
            <a:off x="8145920" y="4621513"/>
            <a:ext cx="1939931" cy="1939931"/>
          </a:xfrm>
          <a:prstGeom prst="blockArc">
            <a:avLst>
              <a:gd fmla="val 5958233" name="adj1"/>
              <a:gd fmla="val 17385308" name="adj2"/>
              <a:gd fmla="val 20382"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8" name="Google Shape;1358;p80"/>
          <p:cNvGrpSpPr/>
          <p:nvPr/>
        </p:nvGrpSpPr>
        <p:grpSpPr>
          <a:xfrm>
            <a:off x="6046058" y="4642569"/>
            <a:ext cx="2227568" cy="326167"/>
            <a:chOff x="2570033" y="6824869"/>
            <a:chExt cx="2227568" cy="326167"/>
          </a:xfrm>
        </p:grpSpPr>
        <p:sp>
          <p:nvSpPr>
            <p:cNvPr id="1359" name="Google Shape;1359;p80"/>
            <p:cNvSpPr/>
            <p:nvPr/>
          </p:nvSpPr>
          <p:spPr>
            <a:xfrm>
              <a:off x="4480549"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80"/>
            <p:cNvSpPr/>
            <p:nvPr/>
          </p:nvSpPr>
          <p:spPr>
            <a:xfrm>
              <a:off x="4671601"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80"/>
            <p:cNvSpPr/>
            <p:nvPr/>
          </p:nvSpPr>
          <p:spPr>
            <a:xfrm>
              <a:off x="3907394"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80"/>
            <p:cNvSpPr/>
            <p:nvPr/>
          </p:nvSpPr>
          <p:spPr>
            <a:xfrm>
              <a:off x="4098446"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80"/>
            <p:cNvSpPr/>
            <p:nvPr/>
          </p:nvSpPr>
          <p:spPr>
            <a:xfrm>
              <a:off x="3716343"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80"/>
            <p:cNvSpPr/>
            <p:nvPr/>
          </p:nvSpPr>
          <p:spPr>
            <a:xfrm>
              <a:off x="3716343"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80"/>
            <p:cNvSpPr/>
            <p:nvPr/>
          </p:nvSpPr>
          <p:spPr>
            <a:xfrm>
              <a:off x="3334239"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80"/>
            <p:cNvSpPr/>
            <p:nvPr/>
          </p:nvSpPr>
          <p:spPr>
            <a:xfrm>
              <a:off x="3334239"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80"/>
            <p:cNvSpPr/>
            <p:nvPr/>
          </p:nvSpPr>
          <p:spPr>
            <a:xfrm>
              <a:off x="3525291"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80"/>
            <p:cNvSpPr/>
            <p:nvPr/>
          </p:nvSpPr>
          <p:spPr>
            <a:xfrm>
              <a:off x="3525291"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80"/>
            <p:cNvSpPr/>
            <p:nvPr/>
          </p:nvSpPr>
          <p:spPr>
            <a:xfrm>
              <a:off x="3143188"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80"/>
            <p:cNvSpPr/>
            <p:nvPr/>
          </p:nvSpPr>
          <p:spPr>
            <a:xfrm>
              <a:off x="2761084"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80"/>
            <p:cNvSpPr/>
            <p:nvPr/>
          </p:nvSpPr>
          <p:spPr>
            <a:xfrm>
              <a:off x="2952136"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80"/>
            <p:cNvSpPr/>
            <p:nvPr/>
          </p:nvSpPr>
          <p:spPr>
            <a:xfrm>
              <a:off x="2952136"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80"/>
            <p:cNvSpPr/>
            <p:nvPr/>
          </p:nvSpPr>
          <p:spPr>
            <a:xfrm>
              <a:off x="2570033" y="68248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80"/>
            <p:cNvSpPr/>
            <p:nvPr/>
          </p:nvSpPr>
          <p:spPr>
            <a:xfrm>
              <a:off x="2570033" y="70250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5" name="Google Shape;1375;p80"/>
          <p:cNvGrpSpPr/>
          <p:nvPr/>
        </p:nvGrpSpPr>
        <p:grpSpPr>
          <a:xfrm flipH="1" rot="5400000">
            <a:off x="-759306" y="2004490"/>
            <a:ext cx="2227588" cy="726522"/>
            <a:chOff x="3857800" y="1143286"/>
            <a:chExt cx="1039375" cy="338989"/>
          </a:xfrm>
        </p:grpSpPr>
        <p:sp>
          <p:nvSpPr>
            <p:cNvPr id="1376" name="Google Shape;1376;p80"/>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80"/>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80"/>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80"/>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80"/>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80"/>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80"/>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80"/>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80"/>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80"/>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80"/>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80"/>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80"/>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80"/>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80"/>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80"/>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80"/>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80"/>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80"/>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80"/>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80"/>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80"/>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80"/>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80"/>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80"/>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80"/>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80"/>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80"/>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80"/>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5" name="Google Shape;1405;p80"/>
          <p:cNvSpPr/>
          <p:nvPr/>
        </p:nvSpPr>
        <p:spPr>
          <a:xfrm flipH="1" rot="900224">
            <a:off x="-2339988" y="124094"/>
            <a:ext cx="3016433" cy="3016433"/>
          </a:xfrm>
          <a:prstGeom prst="blockArc">
            <a:avLst>
              <a:gd fmla="val 5958233" name="adj1"/>
              <a:gd fmla="val 17310751" name="adj2"/>
              <a:gd fmla="val 855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80"/>
          <p:cNvSpPr/>
          <p:nvPr/>
        </p:nvSpPr>
        <p:spPr>
          <a:xfrm>
            <a:off x="-320815" y="-554925"/>
            <a:ext cx="1224600" cy="1225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80"/>
          <p:cNvSpPr/>
          <p:nvPr/>
        </p:nvSpPr>
        <p:spPr>
          <a:xfrm flipH="1">
            <a:off x="8212786" y="4580724"/>
            <a:ext cx="1608900" cy="160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80"/>
          <p:cNvSpPr/>
          <p:nvPr/>
        </p:nvSpPr>
        <p:spPr>
          <a:xfrm>
            <a:off x="8634823" y="1282193"/>
            <a:ext cx="1409100" cy="1409100"/>
          </a:xfrm>
          <a:prstGeom prst="blockArc">
            <a:avLst>
              <a:gd fmla="val 2709197" name="adj1"/>
              <a:gd fmla="val 16176137" name="adj2"/>
              <a:gd fmla="val 26100"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80"/>
          <p:cNvSpPr/>
          <p:nvPr/>
        </p:nvSpPr>
        <p:spPr>
          <a:xfrm flipH="1">
            <a:off x="8400260" y="365000"/>
            <a:ext cx="2140200" cy="2141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0" name="Google Shape;1410;p80"/>
          <p:cNvGrpSpPr/>
          <p:nvPr/>
        </p:nvGrpSpPr>
        <p:grpSpPr>
          <a:xfrm rot="-5400000">
            <a:off x="7731943" y="2532269"/>
            <a:ext cx="2227588" cy="726522"/>
            <a:chOff x="3799000" y="1820400"/>
            <a:chExt cx="1039375" cy="338989"/>
          </a:xfrm>
        </p:grpSpPr>
        <p:sp>
          <p:nvSpPr>
            <p:cNvPr id="1411" name="Google Shape;1411;p80"/>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80"/>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80"/>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80"/>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80"/>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80"/>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80"/>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80"/>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80"/>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80"/>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80"/>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80"/>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80"/>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80"/>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80"/>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80"/>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80"/>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80"/>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80"/>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80"/>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80"/>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80"/>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80"/>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80"/>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80"/>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80"/>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80"/>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80"/>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80"/>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80"/>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80"/>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80"/>
            <p:cNvSpPr/>
            <p:nvPr/>
          </p:nvSpPr>
          <p:spPr>
            <a:xfrm>
              <a:off x="3799000"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80"/>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0"/>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45" name="Shape 1445"/>
        <p:cNvGrpSpPr/>
        <p:nvPr/>
      </p:nvGrpSpPr>
      <p:grpSpPr>
        <a:xfrm>
          <a:off x="0" y="0"/>
          <a:ext cx="0" cy="0"/>
          <a:chOff x="0" y="0"/>
          <a:chExt cx="0" cy="0"/>
        </a:xfrm>
      </p:grpSpPr>
      <p:sp>
        <p:nvSpPr>
          <p:cNvPr id="1446" name="Google Shape;1446;p81"/>
          <p:cNvSpPr txBox="1"/>
          <p:nvPr>
            <p:ph type="title"/>
          </p:nvPr>
        </p:nvSpPr>
        <p:spPr>
          <a:xfrm>
            <a:off x="4301775" y="1027300"/>
            <a:ext cx="4146600" cy="30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47" name="Google Shape;1447;p81"/>
          <p:cNvSpPr/>
          <p:nvPr/>
        </p:nvSpPr>
        <p:spPr>
          <a:xfrm>
            <a:off x="-665963" y="607925"/>
            <a:ext cx="2227500" cy="222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81"/>
          <p:cNvSpPr/>
          <p:nvPr/>
        </p:nvSpPr>
        <p:spPr>
          <a:xfrm flipH="1">
            <a:off x="-3273950" y="1027301"/>
            <a:ext cx="5927400" cy="5927400"/>
          </a:xfrm>
          <a:prstGeom prst="blockArc">
            <a:avLst>
              <a:gd fmla="val 8972311" name="adj1"/>
              <a:gd fmla="val 16732630" name="adj2"/>
              <a:gd fmla="val 9120"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9" name="Google Shape;1449;p81"/>
          <p:cNvGrpSpPr/>
          <p:nvPr/>
        </p:nvGrpSpPr>
        <p:grpSpPr>
          <a:xfrm>
            <a:off x="2653453" y="-62135"/>
            <a:ext cx="2227588" cy="726522"/>
            <a:chOff x="3857800" y="1143286"/>
            <a:chExt cx="1039375" cy="338989"/>
          </a:xfrm>
        </p:grpSpPr>
        <p:sp>
          <p:nvSpPr>
            <p:cNvPr id="1450" name="Google Shape;1450;p81"/>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81"/>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81"/>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81"/>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81"/>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81"/>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81"/>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81"/>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81"/>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81"/>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81"/>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81"/>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81"/>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81"/>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81"/>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81"/>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81"/>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81"/>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81"/>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81"/>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81"/>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81"/>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81"/>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81"/>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81"/>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81"/>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1"/>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1"/>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81"/>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81"/>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0" name="Google Shape;1480;p81"/>
          <p:cNvSpPr/>
          <p:nvPr/>
        </p:nvSpPr>
        <p:spPr>
          <a:xfrm>
            <a:off x="7566354" y="3268750"/>
            <a:ext cx="2574900" cy="2574900"/>
          </a:xfrm>
          <a:prstGeom prst="blockArc">
            <a:avLst>
              <a:gd fmla="val 5958233" name="adj1"/>
              <a:gd fmla="val 18369856" name="adj2"/>
              <a:gd fmla="val 19544"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81"/>
          <p:cNvSpPr/>
          <p:nvPr/>
        </p:nvSpPr>
        <p:spPr>
          <a:xfrm>
            <a:off x="7514213" y="326875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2" name="Google Shape;1482;p81"/>
          <p:cNvGrpSpPr/>
          <p:nvPr/>
        </p:nvGrpSpPr>
        <p:grpSpPr>
          <a:xfrm rot="5400000">
            <a:off x="-559680" y="3557919"/>
            <a:ext cx="2227588" cy="726522"/>
            <a:chOff x="3799000" y="1820400"/>
            <a:chExt cx="1039375" cy="338989"/>
          </a:xfrm>
        </p:grpSpPr>
        <p:sp>
          <p:nvSpPr>
            <p:cNvPr id="1483" name="Google Shape;1483;p81"/>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81"/>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81"/>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81"/>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81"/>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81"/>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81"/>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81"/>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1"/>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1"/>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81"/>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81"/>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81"/>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81"/>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81"/>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81"/>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1"/>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1"/>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81"/>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81"/>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81"/>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81"/>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81"/>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81"/>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81"/>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81"/>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81"/>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81"/>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81"/>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81"/>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81"/>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81"/>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1"/>
            <p:cNvSpPr/>
            <p:nvPr/>
          </p:nvSpPr>
          <p:spPr>
            <a:xfrm>
              <a:off x="3799000"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1"/>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1"/>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1"/>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1519" name="Shape 1519"/>
        <p:cNvGrpSpPr/>
        <p:nvPr/>
      </p:nvGrpSpPr>
      <p:grpSpPr>
        <a:xfrm>
          <a:off x="0" y="0"/>
          <a:ext cx="0" cy="0"/>
          <a:chOff x="0" y="0"/>
          <a:chExt cx="0" cy="0"/>
        </a:xfrm>
      </p:grpSpPr>
      <p:sp>
        <p:nvSpPr>
          <p:cNvPr id="1520" name="Google Shape;1520;p82"/>
          <p:cNvSpPr txBox="1"/>
          <p:nvPr>
            <p:ph type="title"/>
          </p:nvPr>
        </p:nvSpPr>
        <p:spPr>
          <a:xfrm>
            <a:off x="713425" y="2785350"/>
            <a:ext cx="5532300" cy="5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24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21" name="Google Shape;1521;p82"/>
          <p:cNvSpPr txBox="1"/>
          <p:nvPr>
            <p:ph idx="1" type="subTitle"/>
          </p:nvPr>
        </p:nvSpPr>
        <p:spPr>
          <a:xfrm>
            <a:off x="713400" y="1220875"/>
            <a:ext cx="5532300" cy="1569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3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522" name="Google Shape;1522;p82"/>
          <p:cNvGrpSpPr/>
          <p:nvPr/>
        </p:nvGrpSpPr>
        <p:grpSpPr>
          <a:xfrm>
            <a:off x="6790803" y="4327010"/>
            <a:ext cx="2227589" cy="726958"/>
            <a:chOff x="6972150" y="711750"/>
            <a:chExt cx="1039375" cy="339193"/>
          </a:xfrm>
        </p:grpSpPr>
        <p:sp>
          <p:nvSpPr>
            <p:cNvPr id="1523" name="Google Shape;1523;p82"/>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82"/>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82"/>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82"/>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82"/>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82"/>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82"/>
            <p:cNvSpPr/>
            <p:nvPr/>
          </p:nvSpPr>
          <p:spPr>
            <a:xfrm>
              <a:off x="6972150"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82"/>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82"/>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82"/>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82"/>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82"/>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82"/>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82"/>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82"/>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82"/>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82"/>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2"/>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82"/>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82"/>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82"/>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82"/>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82"/>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82"/>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82"/>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82"/>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82"/>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82"/>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82"/>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82"/>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82"/>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82"/>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5" name="Google Shape;1555;p82"/>
          <p:cNvGrpSpPr/>
          <p:nvPr/>
        </p:nvGrpSpPr>
        <p:grpSpPr>
          <a:xfrm flipH="1">
            <a:off x="7179080" y="606666"/>
            <a:ext cx="2227589" cy="1527191"/>
            <a:chOff x="5519300" y="372750"/>
            <a:chExt cx="1039375" cy="712575"/>
          </a:xfrm>
        </p:grpSpPr>
        <p:sp>
          <p:nvSpPr>
            <p:cNvPr id="1556" name="Google Shape;1556;p82"/>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82"/>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82"/>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82"/>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82"/>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82"/>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82"/>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82"/>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82"/>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82"/>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82"/>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2"/>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82"/>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82"/>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82"/>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82"/>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2"/>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82"/>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2"/>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82"/>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82"/>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82"/>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82"/>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82"/>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82"/>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82"/>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82"/>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82"/>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82"/>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82"/>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82"/>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82"/>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82"/>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82"/>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82"/>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82"/>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82"/>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82"/>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82"/>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82"/>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82"/>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82"/>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82"/>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82"/>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82"/>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82"/>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82"/>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82"/>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82"/>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82"/>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2"/>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2"/>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82"/>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82"/>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82"/>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2"/>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82"/>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82"/>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82"/>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82"/>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82"/>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82"/>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82"/>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82"/>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82"/>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82"/>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82"/>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3" name="Google Shape;1623;p82"/>
          <p:cNvSpPr/>
          <p:nvPr/>
        </p:nvSpPr>
        <p:spPr>
          <a:xfrm flipH="1">
            <a:off x="-844101" y="4093890"/>
            <a:ext cx="1916700" cy="1916700"/>
          </a:xfrm>
          <a:prstGeom prst="blockArc">
            <a:avLst>
              <a:gd fmla="val 7189467" name="adj1"/>
              <a:gd fmla="val 18520015" name="adj2"/>
              <a:gd fmla="val 23038"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4" name="Shape 1624"/>
        <p:cNvGrpSpPr/>
        <p:nvPr/>
      </p:nvGrpSpPr>
      <p:grpSpPr>
        <a:xfrm>
          <a:off x="0" y="0"/>
          <a:ext cx="0" cy="0"/>
          <a:chOff x="0" y="0"/>
          <a:chExt cx="0" cy="0"/>
        </a:xfrm>
      </p:grpSpPr>
      <p:sp>
        <p:nvSpPr>
          <p:cNvPr id="1625" name="Google Shape;1625;p83"/>
          <p:cNvSpPr txBox="1"/>
          <p:nvPr>
            <p:ph type="title"/>
          </p:nvPr>
        </p:nvSpPr>
        <p:spPr>
          <a:xfrm>
            <a:off x="713400" y="3110425"/>
            <a:ext cx="2941500" cy="133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626" name="Shape 1626"/>
        <p:cNvGrpSpPr/>
        <p:nvPr/>
      </p:nvGrpSpPr>
      <p:grpSpPr>
        <a:xfrm>
          <a:off x="0" y="0"/>
          <a:ext cx="0" cy="0"/>
          <a:chOff x="0" y="0"/>
          <a:chExt cx="0" cy="0"/>
        </a:xfrm>
      </p:grpSpPr>
      <p:sp>
        <p:nvSpPr>
          <p:cNvPr id="1627" name="Google Shape;1627;p84"/>
          <p:cNvSpPr txBox="1"/>
          <p:nvPr>
            <p:ph idx="1" type="subTitle"/>
          </p:nvPr>
        </p:nvSpPr>
        <p:spPr>
          <a:xfrm>
            <a:off x="5406338" y="3248988"/>
            <a:ext cx="2345700" cy="104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28" name="Google Shape;1628;p84"/>
          <p:cNvSpPr txBox="1"/>
          <p:nvPr>
            <p:ph type="title"/>
          </p:nvPr>
        </p:nvSpPr>
        <p:spPr>
          <a:xfrm>
            <a:off x="5406338" y="847788"/>
            <a:ext cx="2345700" cy="240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grpSp>
        <p:nvGrpSpPr>
          <p:cNvPr id="1629" name="Google Shape;1629;p84"/>
          <p:cNvGrpSpPr/>
          <p:nvPr/>
        </p:nvGrpSpPr>
        <p:grpSpPr>
          <a:xfrm rot="5400000">
            <a:off x="7715578" y="1640303"/>
            <a:ext cx="2227588" cy="726522"/>
            <a:chOff x="3857800" y="1143286"/>
            <a:chExt cx="1039375" cy="338989"/>
          </a:xfrm>
        </p:grpSpPr>
        <p:sp>
          <p:nvSpPr>
            <p:cNvPr id="1630" name="Google Shape;1630;p84"/>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84"/>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84"/>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84"/>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84"/>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84"/>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84"/>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84"/>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84"/>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4"/>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84"/>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84"/>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84"/>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84"/>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84"/>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84"/>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84"/>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84"/>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84"/>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84"/>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84"/>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84"/>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84"/>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84"/>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84"/>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84"/>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84"/>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84"/>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84"/>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84"/>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0" name="Google Shape;1660;p84"/>
          <p:cNvSpPr/>
          <p:nvPr/>
        </p:nvSpPr>
        <p:spPr>
          <a:xfrm>
            <a:off x="7939983" y="-460465"/>
            <a:ext cx="2574600" cy="2574600"/>
          </a:xfrm>
          <a:prstGeom prst="blockArc">
            <a:avLst>
              <a:gd fmla="val 4995051" name="adj1"/>
              <a:gd fmla="val 15534555" name="adj2"/>
              <a:gd fmla="val 12473"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84"/>
          <p:cNvSpPr/>
          <p:nvPr/>
        </p:nvSpPr>
        <p:spPr>
          <a:xfrm>
            <a:off x="8118303" y="-528275"/>
            <a:ext cx="2175600" cy="2176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2" name="Google Shape;1662;p84"/>
          <p:cNvGrpSpPr/>
          <p:nvPr/>
        </p:nvGrpSpPr>
        <p:grpSpPr>
          <a:xfrm>
            <a:off x="3961221" y="4604105"/>
            <a:ext cx="2227588" cy="726522"/>
            <a:chOff x="5608450" y="1680311"/>
            <a:chExt cx="1039375" cy="338989"/>
          </a:xfrm>
        </p:grpSpPr>
        <p:sp>
          <p:nvSpPr>
            <p:cNvPr id="1663" name="Google Shape;1663;p84"/>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84"/>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84"/>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84"/>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84"/>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84"/>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84"/>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84"/>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84"/>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84"/>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84"/>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84"/>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84"/>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84"/>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84"/>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84"/>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84"/>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84"/>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84"/>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84"/>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84"/>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84"/>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84"/>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84"/>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84"/>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84"/>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84"/>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84"/>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84"/>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84"/>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84"/>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84"/>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84"/>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84"/>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84"/>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84"/>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9" name="Google Shape;1699;p84"/>
          <p:cNvSpPr/>
          <p:nvPr>
            <p:ph idx="2" type="pic"/>
          </p:nvPr>
        </p:nvSpPr>
        <p:spPr>
          <a:xfrm>
            <a:off x="-597325" y="-973050"/>
            <a:ext cx="5239500" cy="52395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1700" name="Shape 1700"/>
        <p:cNvGrpSpPr/>
        <p:nvPr/>
      </p:nvGrpSpPr>
      <p:grpSpPr>
        <a:xfrm>
          <a:off x="0" y="0"/>
          <a:ext cx="0" cy="0"/>
          <a:chOff x="0" y="0"/>
          <a:chExt cx="0" cy="0"/>
        </a:xfrm>
      </p:grpSpPr>
      <p:sp>
        <p:nvSpPr>
          <p:cNvPr id="1701" name="Google Shape;1701;p85"/>
          <p:cNvSpPr txBox="1"/>
          <p:nvPr>
            <p:ph type="title"/>
          </p:nvPr>
        </p:nvSpPr>
        <p:spPr>
          <a:xfrm>
            <a:off x="1000772" y="2773363"/>
            <a:ext cx="3567600" cy="92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02" name="Google Shape;1702;p85"/>
          <p:cNvSpPr txBox="1"/>
          <p:nvPr>
            <p:ph idx="2" type="title"/>
          </p:nvPr>
        </p:nvSpPr>
        <p:spPr>
          <a:xfrm>
            <a:off x="2160366" y="1306338"/>
            <a:ext cx="1248300" cy="91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03" name="Google Shape;1703;p85"/>
          <p:cNvSpPr txBox="1"/>
          <p:nvPr>
            <p:ph idx="1" type="subTitle"/>
          </p:nvPr>
        </p:nvSpPr>
        <p:spPr>
          <a:xfrm>
            <a:off x="1410216" y="3586944"/>
            <a:ext cx="27486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04" name="Google Shape;1704;p85"/>
          <p:cNvSpPr/>
          <p:nvPr/>
        </p:nvSpPr>
        <p:spPr>
          <a:xfrm>
            <a:off x="4902603" y="-760147"/>
            <a:ext cx="1602300" cy="1602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85"/>
          <p:cNvSpPr/>
          <p:nvPr/>
        </p:nvSpPr>
        <p:spPr>
          <a:xfrm flipH="1">
            <a:off x="-720049" y="-504550"/>
            <a:ext cx="1970400" cy="1970400"/>
          </a:xfrm>
          <a:prstGeom prst="blockArc">
            <a:avLst>
              <a:gd fmla="val 3139239" name="adj1"/>
              <a:gd fmla="val 14630311" name="adj2"/>
              <a:gd fmla="val 2349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85"/>
          <p:cNvSpPr/>
          <p:nvPr/>
        </p:nvSpPr>
        <p:spPr>
          <a:xfrm>
            <a:off x="-944548" y="147875"/>
            <a:ext cx="1843800" cy="1843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7" name="Google Shape;1707;p85"/>
          <p:cNvGrpSpPr/>
          <p:nvPr/>
        </p:nvGrpSpPr>
        <p:grpSpPr>
          <a:xfrm flipH="1" rot="10800000">
            <a:off x="51449" y="2982274"/>
            <a:ext cx="526334" cy="2227568"/>
            <a:chOff x="9663874" y="1645892"/>
            <a:chExt cx="526334" cy="2227568"/>
          </a:xfrm>
        </p:grpSpPr>
        <p:sp>
          <p:nvSpPr>
            <p:cNvPr id="1708" name="Google Shape;1708;p85"/>
            <p:cNvSpPr/>
            <p:nvPr/>
          </p:nvSpPr>
          <p:spPr>
            <a:xfrm rot="5400000">
              <a:off x="10064208" y="3556408"/>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85"/>
            <p:cNvSpPr/>
            <p:nvPr/>
          </p:nvSpPr>
          <p:spPr>
            <a:xfrm rot="5400000">
              <a:off x="9864041" y="374746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85"/>
            <p:cNvSpPr/>
            <p:nvPr/>
          </p:nvSpPr>
          <p:spPr>
            <a:xfrm rot="5400000">
              <a:off x="9663874" y="374746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85"/>
            <p:cNvSpPr/>
            <p:nvPr/>
          </p:nvSpPr>
          <p:spPr>
            <a:xfrm rot="5400000">
              <a:off x="9864041" y="3365357"/>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85"/>
            <p:cNvSpPr/>
            <p:nvPr/>
          </p:nvSpPr>
          <p:spPr>
            <a:xfrm rot="5400000">
              <a:off x="9663874" y="3365357"/>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85"/>
            <p:cNvSpPr/>
            <p:nvPr/>
          </p:nvSpPr>
          <p:spPr>
            <a:xfrm rot="5400000">
              <a:off x="9864041" y="298325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85"/>
            <p:cNvSpPr/>
            <p:nvPr/>
          </p:nvSpPr>
          <p:spPr>
            <a:xfrm rot="5400000">
              <a:off x="9663874" y="298325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85"/>
            <p:cNvSpPr/>
            <p:nvPr/>
          </p:nvSpPr>
          <p:spPr>
            <a:xfrm rot="5400000">
              <a:off x="9864041" y="317430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85"/>
            <p:cNvSpPr/>
            <p:nvPr/>
          </p:nvSpPr>
          <p:spPr>
            <a:xfrm rot="5400000">
              <a:off x="9864041" y="2792202"/>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85"/>
            <p:cNvSpPr/>
            <p:nvPr/>
          </p:nvSpPr>
          <p:spPr>
            <a:xfrm rot="5400000">
              <a:off x="9663874" y="2792202"/>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85"/>
            <p:cNvSpPr/>
            <p:nvPr/>
          </p:nvSpPr>
          <p:spPr>
            <a:xfrm rot="5400000">
              <a:off x="10064208" y="2410098"/>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85"/>
            <p:cNvSpPr/>
            <p:nvPr/>
          </p:nvSpPr>
          <p:spPr>
            <a:xfrm rot="5400000">
              <a:off x="10064208" y="260115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85"/>
            <p:cNvSpPr/>
            <p:nvPr/>
          </p:nvSpPr>
          <p:spPr>
            <a:xfrm rot="5400000">
              <a:off x="9864041" y="260115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85"/>
            <p:cNvSpPr/>
            <p:nvPr/>
          </p:nvSpPr>
          <p:spPr>
            <a:xfrm rot="5400000">
              <a:off x="10064208" y="2219047"/>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85"/>
            <p:cNvSpPr/>
            <p:nvPr/>
          </p:nvSpPr>
          <p:spPr>
            <a:xfrm rot="5400000">
              <a:off x="9864041" y="2219047"/>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85"/>
            <p:cNvSpPr/>
            <p:nvPr/>
          </p:nvSpPr>
          <p:spPr>
            <a:xfrm rot="5400000">
              <a:off x="10064208" y="183694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85"/>
            <p:cNvSpPr/>
            <p:nvPr/>
          </p:nvSpPr>
          <p:spPr>
            <a:xfrm rot="5400000">
              <a:off x="9663874" y="183694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85"/>
            <p:cNvSpPr/>
            <p:nvPr/>
          </p:nvSpPr>
          <p:spPr>
            <a:xfrm rot="5400000">
              <a:off x="10064208" y="202799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85"/>
            <p:cNvSpPr/>
            <p:nvPr/>
          </p:nvSpPr>
          <p:spPr>
            <a:xfrm rot="5400000">
              <a:off x="9864041" y="202799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85"/>
            <p:cNvSpPr/>
            <p:nvPr/>
          </p:nvSpPr>
          <p:spPr>
            <a:xfrm rot="5400000">
              <a:off x="9663874" y="2027995"/>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85"/>
            <p:cNvSpPr/>
            <p:nvPr/>
          </p:nvSpPr>
          <p:spPr>
            <a:xfrm rot="5400000">
              <a:off x="10064208" y="1645892"/>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85"/>
            <p:cNvSpPr/>
            <p:nvPr/>
          </p:nvSpPr>
          <p:spPr>
            <a:xfrm rot="5400000">
              <a:off x="9864041" y="1645892"/>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85"/>
            <p:cNvSpPr/>
            <p:nvPr/>
          </p:nvSpPr>
          <p:spPr>
            <a:xfrm rot="5400000">
              <a:off x="9663874" y="1645892"/>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1" name="Google Shape;1731;p85"/>
          <p:cNvSpPr/>
          <p:nvPr/>
        </p:nvSpPr>
        <p:spPr>
          <a:xfrm>
            <a:off x="5854026" y="386019"/>
            <a:ext cx="5011500" cy="5011500"/>
          </a:xfrm>
          <a:prstGeom prst="blockArc">
            <a:avLst>
              <a:gd fmla="val 3870717" name="adj1"/>
              <a:gd fmla="val 17792570" name="adj2"/>
              <a:gd fmla="val 694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85"/>
          <p:cNvSpPr/>
          <p:nvPr/>
        </p:nvSpPr>
        <p:spPr>
          <a:xfrm>
            <a:off x="5889126" y="254025"/>
            <a:ext cx="4348500" cy="435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8" name="Shape 128"/>
        <p:cNvGrpSpPr/>
        <p:nvPr/>
      </p:nvGrpSpPr>
      <p:grpSpPr>
        <a:xfrm>
          <a:off x="0" y="0"/>
          <a:ext cx="0" cy="0"/>
          <a:chOff x="0" y="0"/>
          <a:chExt cx="0" cy="0"/>
        </a:xfrm>
      </p:grpSpPr>
      <p:sp>
        <p:nvSpPr>
          <p:cNvPr id="129" name="Google Shape;129;p68"/>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0" name="Google Shape;130;p68"/>
          <p:cNvSpPr txBox="1"/>
          <p:nvPr>
            <p:ph idx="2" type="title"/>
          </p:nvPr>
        </p:nvSpPr>
        <p:spPr>
          <a:xfrm>
            <a:off x="2131850" y="1707300"/>
            <a:ext cx="21096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1" name="Google Shape;131;p68"/>
          <p:cNvSpPr txBox="1"/>
          <p:nvPr>
            <p:ph idx="1" type="subTitle"/>
          </p:nvPr>
        </p:nvSpPr>
        <p:spPr>
          <a:xfrm>
            <a:off x="2131850" y="2129781"/>
            <a:ext cx="21096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2" name="Google Shape;132;p68"/>
          <p:cNvSpPr txBox="1"/>
          <p:nvPr>
            <p:ph idx="3" type="title"/>
          </p:nvPr>
        </p:nvSpPr>
        <p:spPr>
          <a:xfrm>
            <a:off x="5792350" y="1707300"/>
            <a:ext cx="21096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3" name="Google Shape;133;p68"/>
          <p:cNvSpPr txBox="1"/>
          <p:nvPr>
            <p:ph idx="4" type="subTitle"/>
          </p:nvPr>
        </p:nvSpPr>
        <p:spPr>
          <a:xfrm>
            <a:off x="5792350" y="2129781"/>
            <a:ext cx="21096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4" name="Google Shape;134;p68"/>
          <p:cNvSpPr txBox="1"/>
          <p:nvPr>
            <p:ph idx="5" type="title"/>
          </p:nvPr>
        </p:nvSpPr>
        <p:spPr>
          <a:xfrm>
            <a:off x="2131850" y="2954144"/>
            <a:ext cx="21096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5" name="Google Shape;135;p68"/>
          <p:cNvSpPr txBox="1"/>
          <p:nvPr>
            <p:ph idx="6" type="subTitle"/>
          </p:nvPr>
        </p:nvSpPr>
        <p:spPr>
          <a:xfrm>
            <a:off x="2131850" y="3376625"/>
            <a:ext cx="21096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6" name="Google Shape;136;p68"/>
          <p:cNvSpPr txBox="1"/>
          <p:nvPr>
            <p:ph idx="7" type="title"/>
          </p:nvPr>
        </p:nvSpPr>
        <p:spPr>
          <a:xfrm>
            <a:off x="5792350" y="2954144"/>
            <a:ext cx="21096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7" name="Google Shape;137;p68"/>
          <p:cNvSpPr txBox="1"/>
          <p:nvPr>
            <p:ph idx="8" type="subTitle"/>
          </p:nvPr>
        </p:nvSpPr>
        <p:spPr>
          <a:xfrm>
            <a:off x="5792350" y="3376626"/>
            <a:ext cx="21096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8" name="Google Shape;138;p68"/>
          <p:cNvSpPr txBox="1"/>
          <p:nvPr>
            <p:ph idx="9" type="title"/>
          </p:nvPr>
        </p:nvSpPr>
        <p:spPr>
          <a:xfrm>
            <a:off x="1242350" y="1951588"/>
            <a:ext cx="813300" cy="48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4800"/>
              <a:buNone/>
              <a:defRPr sz="3000"/>
            </a:lvl1pPr>
            <a:lvl2pPr lvl="1" algn="ctr">
              <a:lnSpc>
                <a:spcPct val="100000"/>
              </a:lnSpc>
              <a:spcBef>
                <a:spcPts val="0"/>
              </a:spcBef>
              <a:spcAft>
                <a:spcPts val="0"/>
              </a:spcAft>
              <a:buClr>
                <a:schemeClr val="accent4"/>
              </a:buClr>
              <a:buSzPts val="4800"/>
              <a:buNone/>
              <a:defRPr sz="4800">
                <a:solidFill>
                  <a:schemeClr val="accent4"/>
                </a:solidFill>
              </a:defRPr>
            </a:lvl2pPr>
            <a:lvl3pPr lvl="2" algn="ctr">
              <a:lnSpc>
                <a:spcPct val="100000"/>
              </a:lnSpc>
              <a:spcBef>
                <a:spcPts val="0"/>
              </a:spcBef>
              <a:spcAft>
                <a:spcPts val="0"/>
              </a:spcAft>
              <a:buClr>
                <a:schemeClr val="accent4"/>
              </a:buClr>
              <a:buSzPts val="4800"/>
              <a:buNone/>
              <a:defRPr sz="4800">
                <a:solidFill>
                  <a:schemeClr val="accent4"/>
                </a:solidFill>
              </a:defRPr>
            </a:lvl3pPr>
            <a:lvl4pPr lvl="3" algn="ctr">
              <a:lnSpc>
                <a:spcPct val="100000"/>
              </a:lnSpc>
              <a:spcBef>
                <a:spcPts val="0"/>
              </a:spcBef>
              <a:spcAft>
                <a:spcPts val="0"/>
              </a:spcAft>
              <a:buClr>
                <a:schemeClr val="accent4"/>
              </a:buClr>
              <a:buSzPts val="4800"/>
              <a:buNone/>
              <a:defRPr sz="4800">
                <a:solidFill>
                  <a:schemeClr val="accent4"/>
                </a:solidFill>
              </a:defRPr>
            </a:lvl4pPr>
            <a:lvl5pPr lvl="4" algn="ctr">
              <a:lnSpc>
                <a:spcPct val="100000"/>
              </a:lnSpc>
              <a:spcBef>
                <a:spcPts val="0"/>
              </a:spcBef>
              <a:spcAft>
                <a:spcPts val="0"/>
              </a:spcAft>
              <a:buClr>
                <a:schemeClr val="accent4"/>
              </a:buClr>
              <a:buSzPts val="4800"/>
              <a:buNone/>
              <a:defRPr sz="4800">
                <a:solidFill>
                  <a:schemeClr val="accent4"/>
                </a:solidFill>
              </a:defRPr>
            </a:lvl5pPr>
            <a:lvl6pPr lvl="5" algn="ctr">
              <a:lnSpc>
                <a:spcPct val="100000"/>
              </a:lnSpc>
              <a:spcBef>
                <a:spcPts val="0"/>
              </a:spcBef>
              <a:spcAft>
                <a:spcPts val="0"/>
              </a:spcAft>
              <a:buClr>
                <a:schemeClr val="accent4"/>
              </a:buClr>
              <a:buSzPts val="4800"/>
              <a:buNone/>
              <a:defRPr sz="4800">
                <a:solidFill>
                  <a:schemeClr val="accent4"/>
                </a:solidFill>
              </a:defRPr>
            </a:lvl6pPr>
            <a:lvl7pPr lvl="6" algn="ctr">
              <a:lnSpc>
                <a:spcPct val="100000"/>
              </a:lnSpc>
              <a:spcBef>
                <a:spcPts val="0"/>
              </a:spcBef>
              <a:spcAft>
                <a:spcPts val="0"/>
              </a:spcAft>
              <a:buClr>
                <a:schemeClr val="accent4"/>
              </a:buClr>
              <a:buSzPts val="4800"/>
              <a:buNone/>
              <a:defRPr sz="4800">
                <a:solidFill>
                  <a:schemeClr val="accent4"/>
                </a:solidFill>
              </a:defRPr>
            </a:lvl7pPr>
            <a:lvl8pPr lvl="7" algn="ctr">
              <a:lnSpc>
                <a:spcPct val="100000"/>
              </a:lnSpc>
              <a:spcBef>
                <a:spcPts val="0"/>
              </a:spcBef>
              <a:spcAft>
                <a:spcPts val="0"/>
              </a:spcAft>
              <a:buClr>
                <a:schemeClr val="accent4"/>
              </a:buClr>
              <a:buSzPts val="4800"/>
              <a:buNone/>
              <a:defRPr sz="4800">
                <a:solidFill>
                  <a:schemeClr val="accent4"/>
                </a:solidFill>
              </a:defRPr>
            </a:lvl8pPr>
            <a:lvl9pPr lvl="8" algn="ctr">
              <a:lnSpc>
                <a:spcPct val="100000"/>
              </a:lnSpc>
              <a:spcBef>
                <a:spcPts val="0"/>
              </a:spcBef>
              <a:spcAft>
                <a:spcPts val="0"/>
              </a:spcAft>
              <a:buClr>
                <a:schemeClr val="accent4"/>
              </a:buClr>
              <a:buSzPts val="4800"/>
              <a:buNone/>
              <a:defRPr sz="4800">
                <a:solidFill>
                  <a:schemeClr val="accent4"/>
                </a:solidFill>
              </a:defRPr>
            </a:lvl9pPr>
          </a:lstStyle>
          <a:p/>
        </p:txBody>
      </p:sp>
      <p:sp>
        <p:nvSpPr>
          <p:cNvPr id="139" name="Google Shape;139;p68"/>
          <p:cNvSpPr txBox="1"/>
          <p:nvPr>
            <p:ph idx="13" type="title"/>
          </p:nvPr>
        </p:nvSpPr>
        <p:spPr>
          <a:xfrm>
            <a:off x="1242050" y="3235750"/>
            <a:ext cx="8139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4800"/>
              <a:buNone/>
              <a:defRPr sz="3000"/>
            </a:lvl1pPr>
            <a:lvl2pPr lvl="1" algn="ctr">
              <a:lnSpc>
                <a:spcPct val="100000"/>
              </a:lnSpc>
              <a:spcBef>
                <a:spcPts val="0"/>
              </a:spcBef>
              <a:spcAft>
                <a:spcPts val="0"/>
              </a:spcAft>
              <a:buClr>
                <a:schemeClr val="accent4"/>
              </a:buClr>
              <a:buSzPts val="4800"/>
              <a:buNone/>
              <a:defRPr sz="4800">
                <a:solidFill>
                  <a:schemeClr val="accent4"/>
                </a:solidFill>
              </a:defRPr>
            </a:lvl2pPr>
            <a:lvl3pPr lvl="2" algn="ctr">
              <a:lnSpc>
                <a:spcPct val="100000"/>
              </a:lnSpc>
              <a:spcBef>
                <a:spcPts val="0"/>
              </a:spcBef>
              <a:spcAft>
                <a:spcPts val="0"/>
              </a:spcAft>
              <a:buClr>
                <a:schemeClr val="accent4"/>
              </a:buClr>
              <a:buSzPts val="4800"/>
              <a:buNone/>
              <a:defRPr sz="4800">
                <a:solidFill>
                  <a:schemeClr val="accent4"/>
                </a:solidFill>
              </a:defRPr>
            </a:lvl3pPr>
            <a:lvl4pPr lvl="3" algn="ctr">
              <a:lnSpc>
                <a:spcPct val="100000"/>
              </a:lnSpc>
              <a:spcBef>
                <a:spcPts val="0"/>
              </a:spcBef>
              <a:spcAft>
                <a:spcPts val="0"/>
              </a:spcAft>
              <a:buClr>
                <a:schemeClr val="accent4"/>
              </a:buClr>
              <a:buSzPts val="4800"/>
              <a:buNone/>
              <a:defRPr sz="4800">
                <a:solidFill>
                  <a:schemeClr val="accent4"/>
                </a:solidFill>
              </a:defRPr>
            </a:lvl4pPr>
            <a:lvl5pPr lvl="4" algn="ctr">
              <a:lnSpc>
                <a:spcPct val="100000"/>
              </a:lnSpc>
              <a:spcBef>
                <a:spcPts val="0"/>
              </a:spcBef>
              <a:spcAft>
                <a:spcPts val="0"/>
              </a:spcAft>
              <a:buClr>
                <a:schemeClr val="accent4"/>
              </a:buClr>
              <a:buSzPts val="4800"/>
              <a:buNone/>
              <a:defRPr sz="4800">
                <a:solidFill>
                  <a:schemeClr val="accent4"/>
                </a:solidFill>
              </a:defRPr>
            </a:lvl5pPr>
            <a:lvl6pPr lvl="5" algn="ctr">
              <a:lnSpc>
                <a:spcPct val="100000"/>
              </a:lnSpc>
              <a:spcBef>
                <a:spcPts val="0"/>
              </a:spcBef>
              <a:spcAft>
                <a:spcPts val="0"/>
              </a:spcAft>
              <a:buClr>
                <a:schemeClr val="accent4"/>
              </a:buClr>
              <a:buSzPts val="4800"/>
              <a:buNone/>
              <a:defRPr sz="4800">
                <a:solidFill>
                  <a:schemeClr val="accent4"/>
                </a:solidFill>
              </a:defRPr>
            </a:lvl6pPr>
            <a:lvl7pPr lvl="6" algn="ctr">
              <a:lnSpc>
                <a:spcPct val="100000"/>
              </a:lnSpc>
              <a:spcBef>
                <a:spcPts val="0"/>
              </a:spcBef>
              <a:spcAft>
                <a:spcPts val="0"/>
              </a:spcAft>
              <a:buClr>
                <a:schemeClr val="accent4"/>
              </a:buClr>
              <a:buSzPts val="4800"/>
              <a:buNone/>
              <a:defRPr sz="4800">
                <a:solidFill>
                  <a:schemeClr val="accent4"/>
                </a:solidFill>
              </a:defRPr>
            </a:lvl7pPr>
            <a:lvl8pPr lvl="7" algn="ctr">
              <a:lnSpc>
                <a:spcPct val="100000"/>
              </a:lnSpc>
              <a:spcBef>
                <a:spcPts val="0"/>
              </a:spcBef>
              <a:spcAft>
                <a:spcPts val="0"/>
              </a:spcAft>
              <a:buClr>
                <a:schemeClr val="accent4"/>
              </a:buClr>
              <a:buSzPts val="4800"/>
              <a:buNone/>
              <a:defRPr sz="4800">
                <a:solidFill>
                  <a:schemeClr val="accent4"/>
                </a:solidFill>
              </a:defRPr>
            </a:lvl8pPr>
            <a:lvl9pPr lvl="8" algn="ctr">
              <a:lnSpc>
                <a:spcPct val="100000"/>
              </a:lnSpc>
              <a:spcBef>
                <a:spcPts val="0"/>
              </a:spcBef>
              <a:spcAft>
                <a:spcPts val="0"/>
              </a:spcAft>
              <a:buClr>
                <a:schemeClr val="accent4"/>
              </a:buClr>
              <a:buSzPts val="4800"/>
              <a:buNone/>
              <a:defRPr sz="4800">
                <a:solidFill>
                  <a:schemeClr val="accent4"/>
                </a:solidFill>
              </a:defRPr>
            </a:lvl9pPr>
          </a:lstStyle>
          <a:p/>
        </p:txBody>
      </p:sp>
      <p:sp>
        <p:nvSpPr>
          <p:cNvPr id="140" name="Google Shape;140;p68"/>
          <p:cNvSpPr txBox="1"/>
          <p:nvPr>
            <p:ph idx="14" type="title"/>
          </p:nvPr>
        </p:nvSpPr>
        <p:spPr>
          <a:xfrm>
            <a:off x="4902258" y="1949763"/>
            <a:ext cx="8139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4800"/>
              <a:buNone/>
              <a:defRPr sz="3000"/>
            </a:lvl1pPr>
            <a:lvl2pPr lvl="1" algn="ctr">
              <a:lnSpc>
                <a:spcPct val="100000"/>
              </a:lnSpc>
              <a:spcBef>
                <a:spcPts val="0"/>
              </a:spcBef>
              <a:spcAft>
                <a:spcPts val="0"/>
              </a:spcAft>
              <a:buClr>
                <a:schemeClr val="accent4"/>
              </a:buClr>
              <a:buSzPts val="4800"/>
              <a:buNone/>
              <a:defRPr sz="4800">
                <a:solidFill>
                  <a:schemeClr val="accent4"/>
                </a:solidFill>
              </a:defRPr>
            </a:lvl2pPr>
            <a:lvl3pPr lvl="2" algn="ctr">
              <a:lnSpc>
                <a:spcPct val="100000"/>
              </a:lnSpc>
              <a:spcBef>
                <a:spcPts val="0"/>
              </a:spcBef>
              <a:spcAft>
                <a:spcPts val="0"/>
              </a:spcAft>
              <a:buClr>
                <a:schemeClr val="accent4"/>
              </a:buClr>
              <a:buSzPts val="4800"/>
              <a:buNone/>
              <a:defRPr sz="4800">
                <a:solidFill>
                  <a:schemeClr val="accent4"/>
                </a:solidFill>
              </a:defRPr>
            </a:lvl3pPr>
            <a:lvl4pPr lvl="3" algn="ctr">
              <a:lnSpc>
                <a:spcPct val="100000"/>
              </a:lnSpc>
              <a:spcBef>
                <a:spcPts val="0"/>
              </a:spcBef>
              <a:spcAft>
                <a:spcPts val="0"/>
              </a:spcAft>
              <a:buClr>
                <a:schemeClr val="accent4"/>
              </a:buClr>
              <a:buSzPts val="4800"/>
              <a:buNone/>
              <a:defRPr sz="4800">
                <a:solidFill>
                  <a:schemeClr val="accent4"/>
                </a:solidFill>
              </a:defRPr>
            </a:lvl4pPr>
            <a:lvl5pPr lvl="4" algn="ctr">
              <a:lnSpc>
                <a:spcPct val="100000"/>
              </a:lnSpc>
              <a:spcBef>
                <a:spcPts val="0"/>
              </a:spcBef>
              <a:spcAft>
                <a:spcPts val="0"/>
              </a:spcAft>
              <a:buClr>
                <a:schemeClr val="accent4"/>
              </a:buClr>
              <a:buSzPts val="4800"/>
              <a:buNone/>
              <a:defRPr sz="4800">
                <a:solidFill>
                  <a:schemeClr val="accent4"/>
                </a:solidFill>
              </a:defRPr>
            </a:lvl5pPr>
            <a:lvl6pPr lvl="5" algn="ctr">
              <a:lnSpc>
                <a:spcPct val="100000"/>
              </a:lnSpc>
              <a:spcBef>
                <a:spcPts val="0"/>
              </a:spcBef>
              <a:spcAft>
                <a:spcPts val="0"/>
              </a:spcAft>
              <a:buClr>
                <a:schemeClr val="accent4"/>
              </a:buClr>
              <a:buSzPts val="4800"/>
              <a:buNone/>
              <a:defRPr sz="4800">
                <a:solidFill>
                  <a:schemeClr val="accent4"/>
                </a:solidFill>
              </a:defRPr>
            </a:lvl6pPr>
            <a:lvl7pPr lvl="6" algn="ctr">
              <a:lnSpc>
                <a:spcPct val="100000"/>
              </a:lnSpc>
              <a:spcBef>
                <a:spcPts val="0"/>
              </a:spcBef>
              <a:spcAft>
                <a:spcPts val="0"/>
              </a:spcAft>
              <a:buClr>
                <a:schemeClr val="accent4"/>
              </a:buClr>
              <a:buSzPts val="4800"/>
              <a:buNone/>
              <a:defRPr sz="4800">
                <a:solidFill>
                  <a:schemeClr val="accent4"/>
                </a:solidFill>
              </a:defRPr>
            </a:lvl7pPr>
            <a:lvl8pPr lvl="7" algn="ctr">
              <a:lnSpc>
                <a:spcPct val="100000"/>
              </a:lnSpc>
              <a:spcBef>
                <a:spcPts val="0"/>
              </a:spcBef>
              <a:spcAft>
                <a:spcPts val="0"/>
              </a:spcAft>
              <a:buClr>
                <a:schemeClr val="accent4"/>
              </a:buClr>
              <a:buSzPts val="4800"/>
              <a:buNone/>
              <a:defRPr sz="4800">
                <a:solidFill>
                  <a:schemeClr val="accent4"/>
                </a:solidFill>
              </a:defRPr>
            </a:lvl8pPr>
            <a:lvl9pPr lvl="8" algn="ctr">
              <a:lnSpc>
                <a:spcPct val="100000"/>
              </a:lnSpc>
              <a:spcBef>
                <a:spcPts val="0"/>
              </a:spcBef>
              <a:spcAft>
                <a:spcPts val="0"/>
              </a:spcAft>
              <a:buClr>
                <a:schemeClr val="accent4"/>
              </a:buClr>
              <a:buSzPts val="4800"/>
              <a:buNone/>
              <a:defRPr sz="4800">
                <a:solidFill>
                  <a:schemeClr val="accent4"/>
                </a:solidFill>
              </a:defRPr>
            </a:lvl9pPr>
          </a:lstStyle>
          <a:p/>
        </p:txBody>
      </p:sp>
      <p:sp>
        <p:nvSpPr>
          <p:cNvPr id="141" name="Google Shape;141;p68"/>
          <p:cNvSpPr txBox="1"/>
          <p:nvPr>
            <p:ph idx="15" type="title"/>
          </p:nvPr>
        </p:nvSpPr>
        <p:spPr>
          <a:xfrm>
            <a:off x="4902258" y="3238663"/>
            <a:ext cx="8139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4800"/>
              <a:buNone/>
              <a:defRPr sz="3000"/>
            </a:lvl1pPr>
            <a:lvl2pPr lvl="1" algn="ctr">
              <a:lnSpc>
                <a:spcPct val="100000"/>
              </a:lnSpc>
              <a:spcBef>
                <a:spcPts val="0"/>
              </a:spcBef>
              <a:spcAft>
                <a:spcPts val="0"/>
              </a:spcAft>
              <a:buClr>
                <a:schemeClr val="accent4"/>
              </a:buClr>
              <a:buSzPts val="4800"/>
              <a:buNone/>
              <a:defRPr sz="4800">
                <a:solidFill>
                  <a:schemeClr val="accent4"/>
                </a:solidFill>
              </a:defRPr>
            </a:lvl2pPr>
            <a:lvl3pPr lvl="2" algn="ctr">
              <a:lnSpc>
                <a:spcPct val="100000"/>
              </a:lnSpc>
              <a:spcBef>
                <a:spcPts val="0"/>
              </a:spcBef>
              <a:spcAft>
                <a:spcPts val="0"/>
              </a:spcAft>
              <a:buClr>
                <a:schemeClr val="accent4"/>
              </a:buClr>
              <a:buSzPts val="4800"/>
              <a:buNone/>
              <a:defRPr sz="4800">
                <a:solidFill>
                  <a:schemeClr val="accent4"/>
                </a:solidFill>
              </a:defRPr>
            </a:lvl3pPr>
            <a:lvl4pPr lvl="3" algn="ctr">
              <a:lnSpc>
                <a:spcPct val="100000"/>
              </a:lnSpc>
              <a:spcBef>
                <a:spcPts val="0"/>
              </a:spcBef>
              <a:spcAft>
                <a:spcPts val="0"/>
              </a:spcAft>
              <a:buClr>
                <a:schemeClr val="accent4"/>
              </a:buClr>
              <a:buSzPts val="4800"/>
              <a:buNone/>
              <a:defRPr sz="4800">
                <a:solidFill>
                  <a:schemeClr val="accent4"/>
                </a:solidFill>
              </a:defRPr>
            </a:lvl4pPr>
            <a:lvl5pPr lvl="4" algn="ctr">
              <a:lnSpc>
                <a:spcPct val="100000"/>
              </a:lnSpc>
              <a:spcBef>
                <a:spcPts val="0"/>
              </a:spcBef>
              <a:spcAft>
                <a:spcPts val="0"/>
              </a:spcAft>
              <a:buClr>
                <a:schemeClr val="accent4"/>
              </a:buClr>
              <a:buSzPts val="4800"/>
              <a:buNone/>
              <a:defRPr sz="4800">
                <a:solidFill>
                  <a:schemeClr val="accent4"/>
                </a:solidFill>
              </a:defRPr>
            </a:lvl5pPr>
            <a:lvl6pPr lvl="5" algn="ctr">
              <a:lnSpc>
                <a:spcPct val="100000"/>
              </a:lnSpc>
              <a:spcBef>
                <a:spcPts val="0"/>
              </a:spcBef>
              <a:spcAft>
                <a:spcPts val="0"/>
              </a:spcAft>
              <a:buClr>
                <a:schemeClr val="accent4"/>
              </a:buClr>
              <a:buSzPts val="4800"/>
              <a:buNone/>
              <a:defRPr sz="4800">
                <a:solidFill>
                  <a:schemeClr val="accent4"/>
                </a:solidFill>
              </a:defRPr>
            </a:lvl6pPr>
            <a:lvl7pPr lvl="6" algn="ctr">
              <a:lnSpc>
                <a:spcPct val="100000"/>
              </a:lnSpc>
              <a:spcBef>
                <a:spcPts val="0"/>
              </a:spcBef>
              <a:spcAft>
                <a:spcPts val="0"/>
              </a:spcAft>
              <a:buClr>
                <a:schemeClr val="accent4"/>
              </a:buClr>
              <a:buSzPts val="4800"/>
              <a:buNone/>
              <a:defRPr sz="4800">
                <a:solidFill>
                  <a:schemeClr val="accent4"/>
                </a:solidFill>
              </a:defRPr>
            </a:lvl7pPr>
            <a:lvl8pPr lvl="7" algn="ctr">
              <a:lnSpc>
                <a:spcPct val="100000"/>
              </a:lnSpc>
              <a:spcBef>
                <a:spcPts val="0"/>
              </a:spcBef>
              <a:spcAft>
                <a:spcPts val="0"/>
              </a:spcAft>
              <a:buClr>
                <a:schemeClr val="accent4"/>
              </a:buClr>
              <a:buSzPts val="4800"/>
              <a:buNone/>
              <a:defRPr sz="4800">
                <a:solidFill>
                  <a:schemeClr val="accent4"/>
                </a:solidFill>
              </a:defRPr>
            </a:lvl8pPr>
            <a:lvl9pPr lvl="8" algn="ctr">
              <a:lnSpc>
                <a:spcPct val="100000"/>
              </a:lnSpc>
              <a:spcBef>
                <a:spcPts val="0"/>
              </a:spcBef>
              <a:spcAft>
                <a:spcPts val="0"/>
              </a:spcAft>
              <a:buClr>
                <a:schemeClr val="accent4"/>
              </a:buClr>
              <a:buSzPts val="4800"/>
              <a:buNone/>
              <a:defRPr sz="4800">
                <a:solidFill>
                  <a:schemeClr val="accent4"/>
                </a:solidFill>
              </a:defRPr>
            </a:lvl9pPr>
          </a:lstStyle>
          <a:p/>
        </p:txBody>
      </p:sp>
      <p:pic>
        <p:nvPicPr>
          <p:cNvPr id="142" name="Google Shape;142;p68"/>
          <p:cNvPicPr preferRelativeResize="0"/>
          <p:nvPr/>
        </p:nvPicPr>
        <p:blipFill rotWithShape="1">
          <a:blip r:embed="rId2">
            <a:alphaModFix/>
          </a:blip>
          <a:srcRect b="0" l="0" r="0" t="0"/>
          <a:stretch/>
        </p:blipFill>
        <p:spPr>
          <a:xfrm flipH="1">
            <a:off x="-1537325" y="3653261"/>
            <a:ext cx="2885125" cy="1921485"/>
          </a:xfrm>
          <a:prstGeom prst="rect">
            <a:avLst/>
          </a:prstGeom>
          <a:noFill/>
          <a:ln>
            <a:noFill/>
          </a:ln>
        </p:spPr>
      </p:pic>
      <p:grpSp>
        <p:nvGrpSpPr>
          <p:cNvPr id="143" name="Google Shape;143;p68"/>
          <p:cNvGrpSpPr/>
          <p:nvPr/>
        </p:nvGrpSpPr>
        <p:grpSpPr>
          <a:xfrm rot="5400000">
            <a:off x="-1082747" y="1310115"/>
            <a:ext cx="2227588" cy="726522"/>
            <a:chOff x="3857800" y="1143286"/>
            <a:chExt cx="1039375" cy="338989"/>
          </a:xfrm>
        </p:grpSpPr>
        <p:sp>
          <p:nvSpPr>
            <p:cNvPr id="144" name="Google Shape;144;p68"/>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8"/>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8"/>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8"/>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8"/>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8"/>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8"/>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8"/>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8"/>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8"/>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8"/>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8"/>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8"/>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8"/>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8"/>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8"/>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8"/>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8"/>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8"/>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8"/>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8"/>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8"/>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8"/>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8"/>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8"/>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8"/>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8"/>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8"/>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8"/>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8"/>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68"/>
          <p:cNvGrpSpPr/>
          <p:nvPr/>
        </p:nvGrpSpPr>
        <p:grpSpPr>
          <a:xfrm flipH="1">
            <a:off x="8430779" y="791666"/>
            <a:ext cx="2227588" cy="726522"/>
            <a:chOff x="3620725" y="372750"/>
            <a:chExt cx="1039375" cy="338989"/>
          </a:xfrm>
        </p:grpSpPr>
        <p:sp>
          <p:nvSpPr>
            <p:cNvPr id="175" name="Google Shape;175;p68"/>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8"/>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8"/>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8"/>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8"/>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8"/>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8"/>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8"/>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8"/>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8"/>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8"/>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8"/>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8"/>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8"/>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8"/>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8"/>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8"/>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8"/>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8"/>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8"/>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8"/>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8"/>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8"/>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8"/>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8"/>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8"/>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8"/>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8"/>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8"/>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8"/>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8"/>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8"/>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8"/>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 name="Google Shape;208;p68"/>
          <p:cNvSpPr/>
          <p:nvPr/>
        </p:nvSpPr>
        <p:spPr>
          <a:xfrm rot="8403335">
            <a:off x="-394847" y="-476389"/>
            <a:ext cx="1410650" cy="1410650"/>
          </a:xfrm>
          <a:prstGeom prst="blockArc">
            <a:avLst>
              <a:gd fmla="val 10800000" name="adj1"/>
              <a:gd fmla="val 138617" name="adj2"/>
              <a:gd fmla="val 21120"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8"/>
          <p:cNvSpPr/>
          <p:nvPr/>
        </p:nvSpPr>
        <p:spPr>
          <a:xfrm>
            <a:off x="-395376" y="-217925"/>
            <a:ext cx="1331400" cy="1331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 name="Google Shape;210;p68"/>
          <p:cNvGrpSpPr/>
          <p:nvPr/>
        </p:nvGrpSpPr>
        <p:grpSpPr>
          <a:xfrm>
            <a:off x="7753454" y="-41534"/>
            <a:ext cx="2227588" cy="726522"/>
            <a:chOff x="3620725" y="372750"/>
            <a:chExt cx="1039375" cy="338989"/>
          </a:xfrm>
        </p:grpSpPr>
        <p:sp>
          <p:nvSpPr>
            <p:cNvPr id="211" name="Google Shape;211;p68"/>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8"/>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8"/>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8"/>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8"/>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8"/>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8"/>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8"/>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8"/>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8"/>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8"/>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8"/>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8"/>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8"/>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8"/>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8"/>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8"/>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8"/>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8"/>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8"/>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8"/>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8"/>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8"/>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8"/>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8"/>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8"/>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8"/>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8"/>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8"/>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8"/>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8"/>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8"/>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8"/>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8"/>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8"/>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8"/>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8"/>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68"/>
          <p:cNvPicPr preferRelativeResize="0"/>
          <p:nvPr/>
        </p:nvPicPr>
        <p:blipFill rotWithShape="1">
          <a:blip r:embed="rId3">
            <a:alphaModFix/>
          </a:blip>
          <a:srcRect b="0" l="0" r="0" t="0"/>
          <a:stretch/>
        </p:blipFill>
        <p:spPr>
          <a:xfrm>
            <a:off x="118850" y="3899975"/>
            <a:ext cx="1041075" cy="1090000"/>
          </a:xfrm>
          <a:prstGeom prst="rect">
            <a:avLst/>
          </a:prstGeom>
          <a:noFill/>
          <a:ln>
            <a:noFill/>
          </a:ln>
        </p:spPr>
      </p:pic>
      <p:grpSp>
        <p:nvGrpSpPr>
          <p:cNvPr id="249" name="Google Shape;249;p68"/>
          <p:cNvGrpSpPr/>
          <p:nvPr/>
        </p:nvGrpSpPr>
        <p:grpSpPr>
          <a:xfrm>
            <a:off x="782362" y="4049869"/>
            <a:ext cx="317072" cy="126020"/>
            <a:chOff x="4481802" y="1143286"/>
            <a:chExt cx="147943" cy="58800"/>
          </a:xfrm>
        </p:grpSpPr>
        <p:sp>
          <p:nvSpPr>
            <p:cNvPr id="250" name="Google Shape;250;p68"/>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8"/>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 name="Google Shape;252;p68"/>
          <p:cNvGrpSpPr/>
          <p:nvPr/>
        </p:nvGrpSpPr>
        <p:grpSpPr>
          <a:xfrm>
            <a:off x="4850553" y="4656385"/>
            <a:ext cx="2227589" cy="726958"/>
            <a:chOff x="6972150" y="711750"/>
            <a:chExt cx="1039375" cy="339193"/>
          </a:xfrm>
        </p:grpSpPr>
        <p:sp>
          <p:nvSpPr>
            <p:cNvPr id="253" name="Google Shape;253;p68"/>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68"/>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8"/>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8"/>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8"/>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8"/>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8"/>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8"/>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8"/>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8"/>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8"/>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8"/>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68"/>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8"/>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8"/>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8"/>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8"/>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8"/>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8"/>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8"/>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8"/>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8"/>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8"/>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8"/>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8"/>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8"/>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8"/>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8"/>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8"/>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8"/>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8"/>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4" name="Google Shape;284;p68"/>
          <p:cNvPicPr preferRelativeResize="0"/>
          <p:nvPr/>
        </p:nvPicPr>
        <p:blipFill rotWithShape="1">
          <a:blip r:embed="rId4">
            <a:alphaModFix/>
          </a:blip>
          <a:srcRect b="0" l="0" r="0" t="0"/>
          <a:stretch/>
        </p:blipFill>
        <p:spPr>
          <a:xfrm>
            <a:off x="7871775" y="280525"/>
            <a:ext cx="923250" cy="1217750"/>
          </a:xfrm>
          <a:prstGeom prst="rect">
            <a:avLst/>
          </a:prstGeom>
          <a:noFill/>
          <a:ln>
            <a:noFill/>
          </a:ln>
        </p:spPr>
      </p:pic>
      <p:sp>
        <p:nvSpPr>
          <p:cNvPr id="285" name="Google Shape;285;p68"/>
          <p:cNvSpPr/>
          <p:nvPr/>
        </p:nvSpPr>
        <p:spPr>
          <a:xfrm rot="999904">
            <a:off x="3358951" y="4439227"/>
            <a:ext cx="2408148" cy="2408148"/>
          </a:xfrm>
          <a:prstGeom prst="blockArc">
            <a:avLst>
              <a:gd fmla="val 10800000" name="adj1"/>
              <a:gd fmla="val 122097" name="adj2"/>
              <a:gd fmla="val 1551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33" name="Shape 1733"/>
        <p:cNvGrpSpPr/>
        <p:nvPr/>
      </p:nvGrpSpPr>
      <p:grpSpPr>
        <a:xfrm>
          <a:off x="0" y="0"/>
          <a:ext cx="0" cy="0"/>
          <a:chOff x="0" y="0"/>
          <a:chExt cx="0" cy="0"/>
        </a:xfrm>
      </p:grpSpPr>
      <p:sp>
        <p:nvSpPr>
          <p:cNvPr id="1734" name="Google Shape;1734;p86"/>
          <p:cNvSpPr txBox="1"/>
          <p:nvPr>
            <p:ph hasCustomPrompt="1" type="title"/>
          </p:nvPr>
        </p:nvSpPr>
        <p:spPr>
          <a:xfrm>
            <a:off x="1256050" y="1205625"/>
            <a:ext cx="6632100" cy="188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35" name="Google Shape;1735;p86"/>
          <p:cNvSpPr txBox="1"/>
          <p:nvPr>
            <p:ph idx="1" type="subTitle"/>
          </p:nvPr>
        </p:nvSpPr>
        <p:spPr>
          <a:xfrm>
            <a:off x="1912038" y="3167400"/>
            <a:ext cx="53199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36" name="Google Shape;1736;p86"/>
          <p:cNvSpPr/>
          <p:nvPr/>
        </p:nvSpPr>
        <p:spPr>
          <a:xfrm flipH="1">
            <a:off x="-970367" y="3471285"/>
            <a:ext cx="2574600" cy="2574600"/>
          </a:xfrm>
          <a:prstGeom prst="blockArc">
            <a:avLst>
              <a:gd fmla="val 5958233" name="adj1"/>
              <a:gd fmla="val 18980253" name="adj2"/>
              <a:gd fmla="val 14764"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7" name="Google Shape;1737;p86"/>
          <p:cNvPicPr preferRelativeResize="0"/>
          <p:nvPr/>
        </p:nvPicPr>
        <p:blipFill rotWithShape="1">
          <a:blip r:embed="rId2">
            <a:alphaModFix/>
          </a:blip>
          <a:srcRect b="0" l="0" r="0" t="0"/>
          <a:stretch/>
        </p:blipFill>
        <p:spPr>
          <a:xfrm flipH="1">
            <a:off x="-357346" y="4025275"/>
            <a:ext cx="2038800" cy="1357842"/>
          </a:xfrm>
          <a:prstGeom prst="rect">
            <a:avLst/>
          </a:prstGeom>
          <a:noFill/>
          <a:ln>
            <a:noFill/>
          </a:ln>
        </p:spPr>
      </p:pic>
      <p:grpSp>
        <p:nvGrpSpPr>
          <p:cNvPr id="1738" name="Google Shape;1738;p86"/>
          <p:cNvGrpSpPr/>
          <p:nvPr/>
        </p:nvGrpSpPr>
        <p:grpSpPr>
          <a:xfrm flipH="1">
            <a:off x="6916420" y="380544"/>
            <a:ext cx="2227588" cy="726522"/>
            <a:chOff x="3799000" y="1820400"/>
            <a:chExt cx="1039375" cy="338989"/>
          </a:xfrm>
        </p:grpSpPr>
        <p:sp>
          <p:nvSpPr>
            <p:cNvPr id="1739" name="Google Shape;1739;p86"/>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86"/>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86"/>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86"/>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86"/>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86"/>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86"/>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86"/>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86"/>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86"/>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86"/>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86"/>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86"/>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86"/>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86"/>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86"/>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86"/>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86"/>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86"/>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86"/>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86"/>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86"/>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86"/>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86"/>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86"/>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86"/>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86"/>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86"/>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86"/>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86"/>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86"/>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86"/>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86"/>
            <p:cNvSpPr/>
            <p:nvPr/>
          </p:nvSpPr>
          <p:spPr>
            <a:xfrm>
              <a:off x="3799000"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86"/>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86"/>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86"/>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75" name="Google Shape;1775;p86"/>
          <p:cNvPicPr preferRelativeResize="0"/>
          <p:nvPr/>
        </p:nvPicPr>
        <p:blipFill rotWithShape="1">
          <a:blip r:embed="rId3">
            <a:alphaModFix/>
          </a:blip>
          <a:srcRect b="0" l="0" r="0" t="0"/>
          <a:stretch/>
        </p:blipFill>
        <p:spPr>
          <a:xfrm>
            <a:off x="7309471" y="-171325"/>
            <a:ext cx="1602225" cy="1148801"/>
          </a:xfrm>
          <a:prstGeom prst="rect">
            <a:avLst/>
          </a:prstGeom>
          <a:noFill/>
          <a:ln>
            <a:noFill/>
          </a:ln>
        </p:spPr>
      </p:pic>
      <p:pic>
        <p:nvPicPr>
          <p:cNvPr id="1776" name="Google Shape;1776;p86"/>
          <p:cNvPicPr preferRelativeResize="0"/>
          <p:nvPr/>
        </p:nvPicPr>
        <p:blipFill rotWithShape="1">
          <a:blip r:embed="rId4">
            <a:alphaModFix/>
          </a:blip>
          <a:srcRect b="0" l="0" r="0" t="0"/>
          <a:stretch/>
        </p:blipFill>
        <p:spPr>
          <a:xfrm flipH="1">
            <a:off x="445963" y="3471263"/>
            <a:ext cx="921650" cy="1215676"/>
          </a:xfrm>
          <a:prstGeom prst="rect">
            <a:avLst/>
          </a:prstGeom>
          <a:noFill/>
          <a:ln>
            <a:noFill/>
          </a:ln>
        </p:spPr>
      </p:pic>
      <p:grpSp>
        <p:nvGrpSpPr>
          <p:cNvPr id="1777" name="Google Shape;1777;p86"/>
          <p:cNvGrpSpPr/>
          <p:nvPr/>
        </p:nvGrpSpPr>
        <p:grpSpPr>
          <a:xfrm flipH="1">
            <a:off x="-206996" y="-68959"/>
            <a:ext cx="2227588" cy="726522"/>
            <a:chOff x="3620725" y="372750"/>
            <a:chExt cx="1039375" cy="338989"/>
          </a:xfrm>
        </p:grpSpPr>
        <p:sp>
          <p:nvSpPr>
            <p:cNvPr id="1778" name="Google Shape;1778;p86"/>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86"/>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86"/>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86"/>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86"/>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86"/>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86"/>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86"/>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86"/>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86"/>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86"/>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86"/>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86"/>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86"/>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86"/>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86"/>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86"/>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86"/>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86"/>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86"/>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86"/>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86"/>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86"/>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86"/>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86"/>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86"/>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86"/>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86"/>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86"/>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86"/>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86"/>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86"/>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86"/>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86"/>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86"/>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86"/>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86"/>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5" name="Google Shape;1815;p86"/>
          <p:cNvSpPr/>
          <p:nvPr/>
        </p:nvSpPr>
        <p:spPr>
          <a:xfrm rot="10800000">
            <a:off x="39205" y="-757722"/>
            <a:ext cx="1735200" cy="1735200"/>
          </a:xfrm>
          <a:prstGeom prst="blockArc">
            <a:avLst>
              <a:gd fmla="val 5958233" name="adj1"/>
              <a:gd fmla="val 2313425" name="adj2"/>
              <a:gd fmla="val 2288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86"/>
          <p:cNvSpPr/>
          <p:nvPr/>
        </p:nvSpPr>
        <p:spPr>
          <a:xfrm rot="10800000">
            <a:off x="255950" y="-712275"/>
            <a:ext cx="1643700" cy="164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7" name="Google Shape;1817;p86"/>
          <p:cNvPicPr preferRelativeResize="0"/>
          <p:nvPr/>
        </p:nvPicPr>
        <p:blipFill rotWithShape="1">
          <a:blip r:embed="rId3">
            <a:alphaModFix/>
          </a:blip>
          <a:srcRect b="0" l="0" r="0" t="0"/>
          <a:stretch/>
        </p:blipFill>
        <p:spPr>
          <a:xfrm>
            <a:off x="6118787" y="253415"/>
            <a:ext cx="797650" cy="571922"/>
          </a:xfrm>
          <a:prstGeom prst="rect">
            <a:avLst/>
          </a:prstGeom>
          <a:noFill/>
          <a:ln>
            <a:noFill/>
          </a:ln>
        </p:spPr>
      </p:pic>
      <p:pic>
        <p:nvPicPr>
          <p:cNvPr id="1818" name="Google Shape;1818;p86"/>
          <p:cNvPicPr preferRelativeResize="0"/>
          <p:nvPr/>
        </p:nvPicPr>
        <p:blipFill rotWithShape="1">
          <a:blip r:embed="rId3">
            <a:alphaModFix/>
          </a:blip>
          <a:srcRect b="0" l="0" r="0" t="0"/>
          <a:stretch/>
        </p:blipFill>
        <p:spPr>
          <a:xfrm>
            <a:off x="8374050" y="1410474"/>
            <a:ext cx="1052700" cy="754798"/>
          </a:xfrm>
          <a:prstGeom prst="rect">
            <a:avLst/>
          </a:prstGeom>
          <a:noFill/>
          <a:ln>
            <a:noFill/>
          </a:ln>
        </p:spPr>
      </p:pic>
      <p:pic>
        <p:nvPicPr>
          <p:cNvPr id="1819" name="Google Shape;1819;p86"/>
          <p:cNvPicPr preferRelativeResize="0"/>
          <p:nvPr/>
        </p:nvPicPr>
        <p:blipFill rotWithShape="1">
          <a:blip r:embed="rId3">
            <a:alphaModFix/>
          </a:blip>
          <a:srcRect b="0" l="0" r="0" t="0"/>
          <a:stretch/>
        </p:blipFill>
        <p:spPr>
          <a:xfrm flipH="1">
            <a:off x="1433887" y="4366815"/>
            <a:ext cx="797650" cy="571922"/>
          </a:xfrm>
          <a:prstGeom prst="rect">
            <a:avLst/>
          </a:prstGeom>
          <a:noFill/>
          <a:ln>
            <a:noFill/>
          </a:ln>
        </p:spPr>
      </p:pic>
      <p:pic>
        <p:nvPicPr>
          <p:cNvPr id="1820" name="Google Shape;1820;p86"/>
          <p:cNvPicPr preferRelativeResize="0"/>
          <p:nvPr/>
        </p:nvPicPr>
        <p:blipFill rotWithShape="1">
          <a:blip r:embed="rId3">
            <a:alphaModFix/>
          </a:blip>
          <a:srcRect b="0" l="0" r="0" t="0"/>
          <a:stretch/>
        </p:blipFill>
        <p:spPr>
          <a:xfrm flipH="1">
            <a:off x="-526681" y="2545244"/>
            <a:ext cx="1164725" cy="835101"/>
          </a:xfrm>
          <a:prstGeom prst="rect">
            <a:avLst/>
          </a:prstGeom>
          <a:noFill/>
          <a:ln>
            <a:noFill/>
          </a:ln>
        </p:spPr>
      </p:pic>
      <p:grpSp>
        <p:nvGrpSpPr>
          <p:cNvPr id="1821" name="Google Shape;1821;p86"/>
          <p:cNvGrpSpPr/>
          <p:nvPr/>
        </p:nvGrpSpPr>
        <p:grpSpPr>
          <a:xfrm>
            <a:off x="6889313" y="4472001"/>
            <a:ext cx="2227588" cy="726522"/>
            <a:chOff x="5608450" y="1680311"/>
            <a:chExt cx="1039375" cy="338989"/>
          </a:xfrm>
        </p:grpSpPr>
        <p:sp>
          <p:nvSpPr>
            <p:cNvPr id="1822" name="Google Shape;1822;p86"/>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86"/>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86"/>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86"/>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86"/>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86"/>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86"/>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86"/>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86"/>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86"/>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86"/>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86"/>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86"/>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86"/>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86"/>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86"/>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86"/>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86"/>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86"/>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86"/>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86"/>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86"/>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86"/>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86"/>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86"/>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86"/>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86"/>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86"/>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86"/>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86"/>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86"/>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86"/>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86"/>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86"/>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86"/>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86"/>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858" name="Shape 1858"/>
        <p:cNvGrpSpPr/>
        <p:nvPr/>
      </p:nvGrpSpPr>
      <p:grpSpPr>
        <a:xfrm>
          <a:off x="0" y="0"/>
          <a:ext cx="0" cy="0"/>
          <a:chOff x="0" y="0"/>
          <a:chExt cx="0" cy="0"/>
        </a:xfrm>
      </p:grpSpPr>
      <p:sp>
        <p:nvSpPr>
          <p:cNvPr id="1859" name="Google Shape;1859;p87"/>
          <p:cNvSpPr txBox="1"/>
          <p:nvPr>
            <p:ph type="title"/>
          </p:nvPr>
        </p:nvSpPr>
        <p:spPr>
          <a:xfrm>
            <a:off x="1122713" y="1460457"/>
            <a:ext cx="2124300" cy="87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48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60" name="Google Shape;1860;p87"/>
          <p:cNvSpPr txBox="1"/>
          <p:nvPr>
            <p:ph idx="1" type="subTitle"/>
          </p:nvPr>
        </p:nvSpPr>
        <p:spPr>
          <a:xfrm>
            <a:off x="1122713" y="2898176"/>
            <a:ext cx="2124300" cy="76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8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61" name="Google Shape;1861;p87"/>
          <p:cNvSpPr txBox="1"/>
          <p:nvPr>
            <p:ph idx="2" type="title"/>
          </p:nvPr>
        </p:nvSpPr>
        <p:spPr>
          <a:xfrm>
            <a:off x="3509850" y="1460457"/>
            <a:ext cx="2124300" cy="87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48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62" name="Google Shape;1862;p87"/>
          <p:cNvSpPr txBox="1"/>
          <p:nvPr>
            <p:ph idx="3" type="subTitle"/>
          </p:nvPr>
        </p:nvSpPr>
        <p:spPr>
          <a:xfrm>
            <a:off x="3509850" y="2899076"/>
            <a:ext cx="2124300" cy="7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8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63" name="Google Shape;1863;p87"/>
          <p:cNvSpPr txBox="1"/>
          <p:nvPr>
            <p:ph idx="4" type="title"/>
          </p:nvPr>
        </p:nvSpPr>
        <p:spPr>
          <a:xfrm>
            <a:off x="5896982" y="1460457"/>
            <a:ext cx="2124300" cy="87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48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64" name="Google Shape;1864;p87"/>
          <p:cNvSpPr txBox="1"/>
          <p:nvPr>
            <p:ph idx="5" type="subTitle"/>
          </p:nvPr>
        </p:nvSpPr>
        <p:spPr>
          <a:xfrm>
            <a:off x="5896982" y="2899076"/>
            <a:ext cx="2124300" cy="7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8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865" name="Google Shape;1865;p87"/>
          <p:cNvGrpSpPr/>
          <p:nvPr/>
        </p:nvGrpSpPr>
        <p:grpSpPr>
          <a:xfrm rot="5400000">
            <a:off x="-868396" y="1289916"/>
            <a:ext cx="2227588" cy="726522"/>
            <a:chOff x="3620725" y="372750"/>
            <a:chExt cx="1039375" cy="338989"/>
          </a:xfrm>
        </p:grpSpPr>
        <p:sp>
          <p:nvSpPr>
            <p:cNvPr id="1866" name="Google Shape;1866;p87"/>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87"/>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87"/>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87"/>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87"/>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87"/>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87"/>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87"/>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87"/>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87"/>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87"/>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87"/>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87"/>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87"/>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87"/>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87"/>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87"/>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87"/>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87"/>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87"/>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87"/>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87"/>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87"/>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87"/>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87"/>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87"/>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87"/>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87"/>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87"/>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87"/>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87"/>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87"/>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87"/>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87"/>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87"/>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87"/>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87"/>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3" name="Google Shape;1903;p87"/>
          <p:cNvSpPr/>
          <p:nvPr/>
        </p:nvSpPr>
        <p:spPr>
          <a:xfrm flipH="1">
            <a:off x="-794850" y="141401"/>
            <a:ext cx="1455000" cy="1455300"/>
          </a:xfrm>
          <a:prstGeom prst="blockArc">
            <a:avLst>
              <a:gd fmla="val 4766272" name="adj1"/>
              <a:gd fmla="val 17672272" name="adj2"/>
              <a:gd fmla="val 1659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4" name="Google Shape;1904;p87"/>
          <p:cNvGrpSpPr/>
          <p:nvPr/>
        </p:nvGrpSpPr>
        <p:grpSpPr>
          <a:xfrm>
            <a:off x="-76197" y="4699178"/>
            <a:ext cx="2227588" cy="726522"/>
            <a:chOff x="3857800" y="1143286"/>
            <a:chExt cx="1039375" cy="338989"/>
          </a:xfrm>
        </p:grpSpPr>
        <p:sp>
          <p:nvSpPr>
            <p:cNvPr id="1905" name="Google Shape;1905;p87"/>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87"/>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87"/>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87"/>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87"/>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87"/>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87"/>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87"/>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87"/>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87"/>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87"/>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87"/>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87"/>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87"/>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87"/>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87"/>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87"/>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87"/>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87"/>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87"/>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87"/>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87"/>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87"/>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87"/>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87"/>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87"/>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87"/>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87"/>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87"/>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87"/>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35" name="Google Shape;1935;p87"/>
          <p:cNvPicPr preferRelativeResize="0"/>
          <p:nvPr/>
        </p:nvPicPr>
        <p:blipFill rotWithShape="1">
          <a:blip r:embed="rId2">
            <a:alphaModFix/>
          </a:blip>
          <a:srcRect b="0" l="0" r="0" t="0"/>
          <a:stretch/>
        </p:blipFill>
        <p:spPr>
          <a:xfrm>
            <a:off x="-76199" y="3715944"/>
            <a:ext cx="977775" cy="1547834"/>
          </a:xfrm>
          <a:prstGeom prst="rect">
            <a:avLst/>
          </a:prstGeom>
          <a:noFill/>
          <a:ln>
            <a:noFill/>
          </a:ln>
        </p:spPr>
      </p:pic>
      <p:grpSp>
        <p:nvGrpSpPr>
          <p:cNvPr id="1936" name="Google Shape;1936;p87"/>
          <p:cNvGrpSpPr/>
          <p:nvPr/>
        </p:nvGrpSpPr>
        <p:grpSpPr>
          <a:xfrm rot="5400000">
            <a:off x="8023230" y="2609103"/>
            <a:ext cx="2227589" cy="1527191"/>
            <a:chOff x="5519300" y="372750"/>
            <a:chExt cx="1039375" cy="712575"/>
          </a:xfrm>
        </p:grpSpPr>
        <p:sp>
          <p:nvSpPr>
            <p:cNvPr id="1937" name="Google Shape;1937;p87"/>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87"/>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87"/>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87"/>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87"/>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87"/>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87"/>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87"/>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87"/>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87"/>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87"/>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87"/>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87"/>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87"/>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87"/>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87"/>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87"/>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87"/>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87"/>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87"/>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87"/>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87"/>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87"/>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87"/>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87"/>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87"/>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87"/>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87"/>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87"/>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87"/>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87"/>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87"/>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87"/>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87"/>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87"/>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87"/>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87"/>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87"/>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87"/>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87"/>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87"/>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87"/>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87"/>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87"/>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87"/>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87"/>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87"/>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87"/>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87"/>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87"/>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87"/>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87"/>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87"/>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87"/>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87"/>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87"/>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87"/>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87"/>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87"/>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87"/>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87"/>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87"/>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87"/>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87"/>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87"/>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87"/>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87"/>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4" name="Google Shape;2004;p87"/>
          <p:cNvGrpSpPr/>
          <p:nvPr/>
        </p:nvGrpSpPr>
        <p:grpSpPr>
          <a:xfrm>
            <a:off x="7007878" y="-187147"/>
            <a:ext cx="2227588" cy="726522"/>
            <a:chOff x="3857800" y="1143286"/>
            <a:chExt cx="1039375" cy="338989"/>
          </a:xfrm>
        </p:grpSpPr>
        <p:sp>
          <p:nvSpPr>
            <p:cNvPr id="2005" name="Google Shape;2005;p87"/>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87"/>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87"/>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87"/>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87"/>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87"/>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87"/>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87"/>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87"/>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87"/>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87"/>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87"/>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87"/>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87"/>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87"/>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87"/>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87"/>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87"/>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87"/>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87"/>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87"/>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87"/>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87"/>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87"/>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87"/>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87"/>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87"/>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87"/>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87"/>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87"/>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5" name="Google Shape;2035;p87"/>
          <p:cNvSpPr/>
          <p:nvPr/>
        </p:nvSpPr>
        <p:spPr>
          <a:xfrm>
            <a:off x="8454758" y="2534060"/>
            <a:ext cx="2574600" cy="2574600"/>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87"/>
          <p:cNvSpPr/>
          <p:nvPr/>
        </p:nvSpPr>
        <p:spPr>
          <a:xfrm>
            <a:off x="8472788" y="246625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7" name="Google Shape;2037;p87"/>
          <p:cNvPicPr preferRelativeResize="0"/>
          <p:nvPr/>
        </p:nvPicPr>
        <p:blipFill rotWithShape="1">
          <a:blip r:embed="rId3">
            <a:alphaModFix/>
          </a:blip>
          <a:srcRect b="0" l="0" r="0" t="0"/>
          <a:stretch/>
        </p:blipFill>
        <p:spPr>
          <a:xfrm>
            <a:off x="7780475" y="-222314"/>
            <a:ext cx="1455000" cy="15233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_1">
    <p:spTree>
      <p:nvGrpSpPr>
        <p:cNvPr id="2038" name="Shape 2038"/>
        <p:cNvGrpSpPr/>
        <p:nvPr/>
      </p:nvGrpSpPr>
      <p:grpSpPr>
        <a:xfrm>
          <a:off x="0" y="0"/>
          <a:ext cx="0" cy="0"/>
          <a:chOff x="0" y="0"/>
          <a:chExt cx="0" cy="0"/>
        </a:xfrm>
      </p:grpSpPr>
      <p:sp>
        <p:nvSpPr>
          <p:cNvPr id="2039" name="Google Shape;2039;p88"/>
          <p:cNvSpPr txBox="1"/>
          <p:nvPr>
            <p:ph type="title"/>
          </p:nvPr>
        </p:nvSpPr>
        <p:spPr>
          <a:xfrm>
            <a:off x="1610554" y="1906200"/>
            <a:ext cx="1261200" cy="56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40" name="Google Shape;2040;p88"/>
          <p:cNvSpPr txBox="1"/>
          <p:nvPr>
            <p:ph idx="2" type="title"/>
          </p:nvPr>
        </p:nvSpPr>
        <p:spPr>
          <a:xfrm>
            <a:off x="3941400" y="1906200"/>
            <a:ext cx="1261200" cy="56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41" name="Google Shape;2041;p88"/>
          <p:cNvSpPr txBox="1"/>
          <p:nvPr>
            <p:ph idx="3"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42" name="Google Shape;2042;p88"/>
          <p:cNvSpPr txBox="1"/>
          <p:nvPr>
            <p:ph idx="4" type="title"/>
          </p:nvPr>
        </p:nvSpPr>
        <p:spPr>
          <a:xfrm>
            <a:off x="1337487" y="3182925"/>
            <a:ext cx="18072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43" name="Google Shape;2043;p88"/>
          <p:cNvSpPr txBox="1"/>
          <p:nvPr>
            <p:ph idx="1" type="subTitle"/>
          </p:nvPr>
        </p:nvSpPr>
        <p:spPr>
          <a:xfrm>
            <a:off x="1337487" y="3612475"/>
            <a:ext cx="18072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44" name="Google Shape;2044;p88"/>
          <p:cNvSpPr txBox="1"/>
          <p:nvPr>
            <p:ph idx="5" type="title"/>
          </p:nvPr>
        </p:nvSpPr>
        <p:spPr>
          <a:xfrm>
            <a:off x="3668399" y="3182925"/>
            <a:ext cx="18072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45" name="Google Shape;2045;p88"/>
          <p:cNvSpPr txBox="1"/>
          <p:nvPr>
            <p:ph idx="6" type="subTitle"/>
          </p:nvPr>
        </p:nvSpPr>
        <p:spPr>
          <a:xfrm>
            <a:off x="3668399" y="3612475"/>
            <a:ext cx="18072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46" name="Google Shape;2046;p88"/>
          <p:cNvSpPr txBox="1"/>
          <p:nvPr>
            <p:ph idx="7" type="title"/>
          </p:nvPr>
        </p:nvSpPr>
        <p:spPr>
          <a:xfrm>
            <a:off x="6319176" y="1906200"/>
            <a:ext cx="1167600" cy="56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47" name="Google Shape;2047;p88"/>
          <p:cNvSpPr txBox="1"/>
          <p:nvPr>
            <p:ph idx="8" type="title"/>
          </p:nvPr>
        </p:nvSpPr>
        <p:spPr>
          <a:xfrm>
            <a:off x="5999315" y="3182925"/>
            <a:ext cx="18072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48" name="Google Shape;2048;p88"/>
          <p:cNvSpPr txBox="1"/>
          <p:nvPr>
            <p:ph idx="9" type="subTitle"/>
          </p:nvPr>
        </p:nvSpPr>
        <p:spPr>
          <a:xfrm>
            <a:off x="5999315" y="3612475"/>
            <a:ext cx="18072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049" name="Google Shape;2049;p88"/>
          <p:cNvGrpSpPr/>
          <p:nvPr/>
        </p:nvGrpSpPr>
        <p:grpSpPr>
          <a:xfrm rot="5400000">
            <a:off x="-616035" y="1407528"/>
            <a:ext cx="2227588" cy="726522"/>
            <a:chOff x="3857800" y="1143286"/>
            <a:chExt cx="1039375" cy="338989"/>
          </a:xfrm>
        </p:grpSpPr>
        <p:sp>
          <p:nvSpPr>
            <p:cNvPr id="2050" name="Google Shape;2050;p88"/>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88"/>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88"/>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88"/>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88"/>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88"/>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88"/>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88"/>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88"/>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88"/>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88"/>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88"/>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88"/>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88"/>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88"/>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88"/>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88"/>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88"/>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88"/>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88"/>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88"/>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88"/>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88"/>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88"/>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88"/>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88"/>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88"/>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88"/>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88"/>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88"/>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0" name="Google Shape;2080;p88"/>
          <p:cNvGrpSpPr/>
          <p:nvPr/>
        </p:nvGrpSpPr>
        <p:grpSpPr>
          <a:xfrm>
            <a:off x="8066680" y="3468728"/>
            <a:ext cx="2227589" cy="1527191"/>
            <a:chOff x="5519300" y="372750"/>
            <a:chExt cx="1039375" cy="712575"/>
          </a:xfrm>
        </p:grpSpPr>
        <p:sp>
          <p:nvSpPr>
            <p:cNvPr id="2081" name="Google Shape;2081;p88"/>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88"/>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88"/>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88"/>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88"/>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88"/>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88"/>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88"/>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88"/>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88"/>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88"/>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88"/>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88"/>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88"/>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88"/>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88"/>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88"/>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88"/>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88"/>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88"/>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88"/>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88"/>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88"/>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88"/>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88"/>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88"/>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88"/>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88"/>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88"/>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88"/>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88"/>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88"/>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88"/>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88"/>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88"/>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88"/>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88"/>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88"/>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88"/>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88"/>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88"/>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88"/>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88"/>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88"/>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88"/>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88"/>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88"/>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88"/>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88"/>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88"/>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88"/>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88"/>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88"/>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88"/>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88"/>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88"/>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88"/>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88"/>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88"/>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88"/>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88"/>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88"/>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88"/>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88"/>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88"/>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88"/>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88"/>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8" name="Google Shape;2148;p88"/>
          <p:cNvSpPr/>
          <p:nvPr/>
        </p:nvSpPr>
        <p:spPr>
          <a:xfrm rot="-5400000">
            <a:off x="-581151" y="-712325"/>
            <a:ext cx="1657800" cy="165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88"/>
          <p:cNvSpPr/>
          <p:nvPr/>
        </p:nvSpPr>
        <p:spPr>
          <a:xfrm rot="-2158994">
            <a:off x="8445880" y="2488287"/>
            <a:ext cx="3063067" cy="3063067"/>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2150" name="Shape 2150"/>
        <p:cNvGrpSpPr/>
        <p:nvPr/>
      </p:nvGrpSpPr>
      <p:grpSpPr>
        <a:xfrm>
          <a:off x="0" y="0"/>
          <a:ext cx="0" cy="0"/>
          <a:chOff x="0" y="0"/>
          <a:chExt cx="0" cy="0"/>
        </a:xfrm>
      </p:grpSpPr>
      <p:sp>
        <p:nvSpPr>
          <p:cNvPr id="2151" name="Google Shape;2151;p89"/>
          <p:cNvSpPr txBox="1"/>
          <p:nvPr>
            <p:ph type="title"/>
          </p:nvPr>
        </p:nvSpPr>
        <p:spPr>
          <a:xfrm>
            <a:off x="3970800" y="445025"/>
            <a:ext cx="4483800" cy="74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152" name="Google Shape;2152;p89"/>
          <p:cNvSpPr txBox="1"/>
          <p:nvPr>
            <p:ph idx="2" type="title"/>
          </p:nvPr>
        </p:nvSpPr>
        <p:spPr>
          <a:xfrm>
            <a:off x="5277829" y="1379975"/>
            <a:ext cx="28584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53" name="Google Shape;2153;p89"/>
          <p:cNvSpPr txBox="1"/>
          <p:nvPr>
            <p:ph idx="1" type="subTitle"/>
          </p:nvPr>
        </p:nvSpPr>
        <p:spPr>
          <a:xfrm>
            <a:off x="5277829" y="1809524"/>
            <a:ext cx="28584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54" name="Google Shape;2154;p89"/>
          <p:cNvSpPr txBox="1"/>
          <p:nvPr>
            <p:ph idx="3" type="title"/>
          </p:nvPr>
        </p:nvSpPr>
        <p:spPr>
          <a:xfrm>
            <a:off x="5277825" y="3050476"/>
            <a:ext cx="28584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55" name="Google Shape;2155;p89"/>
          <p:cNvSpPr txBox="1"/>
          <p:nvPr>
            <p:ph idx="4" type="subTitle"/>
          </p:nvPr>
        </p:nvSpPr>
        <p:spPr>
          <a:xfrm>
            <a:off x="5277825" y="3480025"/>
            <a:ext cx="28584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56" name="Google Shape;2156;p89"/>
          <p:cNvSpPr/>
          <p:nvPr/>
        </p:nvSpPr>
        <p:spPr>
          <a:xfrm flipH="1">
            <a:off x="-1229493" y="2407871"/>
            <a:ext cx="2468100" cy="2468100"/>
          </a:xfrm>
          <a:prstGeom prst="blockArc">
            <a:avLst>
              <a:gd fmla="val 4832860" name="adj1"/>
              <a:gd fmla="val 19296739" name="adj2"/>
              <a:gd fmla="val 923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89"/>
          <p:cNvSpPr/>
          <p:nvPr/>
        </p:nvSpPr>
        <p:spPr>
          <a:xfrm>
            <a:off x="-753325" y="2573175"/>
            <a:ext cx="1725900" cy="1725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8" name="Google Shape;2158;p89"/>
          <p:cNvGrpSpPr/>
          <p:nvPr/>
        </p:nvGrpSpPr>
        <p:grpSpPr>
          <a:xfrm rot="-5400000">
            <a:off x="7773103" y="3158403"/>
            <a:ext cx="2227588" cy="726522"/>
            <a:chOff x="3857800" y="1143286"/>
            <a:chExt cx="1039375" cy="338989"/>
          </a:xfrm>
        </p:grpSpPr>
        <p:sp>
          <p:nvSpPr>
            <p:cNvPr id="2159" name="Google Shape;2159;p89"/>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89"/>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89"/>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89"/>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89"/>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89"/>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89"/>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89"/>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89"/>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89"/>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89"/>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89"/>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89"/>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89"/>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89"/>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89"/>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89"/>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89"/>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89"/>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89"/>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89"/>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89"/>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89"/>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89"/>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89"/>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89"/>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89"/>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89"/>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89"/>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89"/>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9" name="Google Shape;2189;p89"/>
          <p:cNvSpPr/>
          <p:nvPr/>
        </p:nvSpPr>
        <p:spPr>
          <a:xfrm>
            <a:off x="8622516" y="1485980"/>
            <a:ext cx="1378800" cy="1378800"/>
          </a:xfrm>
          <a:prstGeom prst="blockArc">
            <a:avLst>
              <a:gd fmla="val 4832860" name="adj1"/>
              <a:gd fmla="val 18782450" name="adj2"/>
              <a:gd fmla="val 2026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89"/>
          <p:cNvSpPr/>
          <p:nvPr/>
        </p:nvSpPr>
        <p:spPr>
          <a:xfrm>
            <a:off x="2468575" y="-646225"/>
            <a:ext cx="1185600" cy="118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2191" name="Shape 2191"/>
        <p:cNvGrpSpPr/>
        <p:nvPr/>
      </p:nvGrpSpPr>
      <p:grpSpPr>
        <a:xfrm>
          <a:off x="0" y="0"/>
          <a:ext cx="0" cy="0"/>
          <a:chOff x="0" y="0"/>
          <a:chExt cx="0" cy="0"/>
        </a:xfrm>
      </p:grpSpPr>
      <p:sp>
        <p:nvSpPr>
          <p:cNvPr id="2192" name="Google Shape;2192;p90"/>
          <p:cNvSpPr txBox="1"/>
          <p:nvPr>
            <p:ph idx="1" type="subTitle"/>
          </p:nvPr>
        </p:nvSpPr>
        <p:spPr>
          <a:xfrm>
            <a:off x="1261600" y="3442625"/>
            <a:ext cx="3045600" cy="84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93" name="Google Shape;2193;p90"/>
          <p:cNvSpPr txBox="1"/>
          <p:nvPr>
            <p:ph type="title"/>
          </p:nvPr>
        </p:nvSpPr>
        <p:spPr>
          <a:xfrm>
            <a:off x="1261600" y="2754425"/>
            <a:ext cx="3045600" cy="78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grpSp>
        <p:nvGrpSpPr>
          <p:cNvPr id="2194" name="Google Shape;2194;p90"/>
          <p:cNvGrpSpPr/>
          <p:nvPr/>
        </p:nvGrpSpPr>
        <p:grpSpPr>
          <a:xfrm>
            <a:off x="5306305" y="3420416"/>
            <a:ext cx="2227589" cy="1527191"/>
            <a:chOff x="5519300" y="372750"/>
            <a:chExt cx="1039375" cy="712575"/>
          </a:xfrm>
        </p:grpSpPr>
        <p:sp>
          <p:nvSpPr>
            <p:cNvPr id="2195" name="Google Shape;2195;p90"/>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90"/>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90"/>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90"/>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90"/>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90"/>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90"/>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90"/>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90"/>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90"/>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90"/>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90"/>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90"/>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90"/>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90"/>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90"/>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90"/>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90"/>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90"/>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90"/>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90"/>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90"/>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90"/>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90"/>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90"/>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90"/>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90"/>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90"/>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90"/>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90"/>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90"/>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90"/>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90"/>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90"/>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90"/>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90"/>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90"/>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90"/>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90"/>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90"/>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90"/>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90"/>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90"/>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90"/>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90"/>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90"/>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90"/>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90"/>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90"/>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90"/>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90"/>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90"/>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90"/>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90"/>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90"/>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90"/>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90"/>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90"/>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90"/>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90"/>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90"/>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90"/>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90"/>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90"/>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90"/>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90"/>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90"/>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2" name="Google Shape;2262;p90"/>
          <p:cNvSpPr/>
          <p:nvPr/>
        </p:nvSpPr>
        <p:spPr>
          <a:xfrm rot="5400000">
            <a:off x="4155725" y="4470421"/>
            <a:ext cx="1647000" cy="1647000"/>
          </a:xfrm>
          <a:prstGeom prst="blockArc">
            <a:avLst>
              <a:gd fmla="val 4879357" name="adj1"/>
              <a:gd fmla="val 17324067" name="adj2"/>
              <a:gd fmla="val 25794"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90"/>
          <p:cNvSpPr/>
          <p:nvPr/>
        </p:nvSpPr>
        <p:spPr>
          <a:xfrm flipH="1" rot="10800000">
            <a:off x="4073085" y="4576593"/>
            <a:ext cx="1526700" cy="1527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90"/>
          <p:cNvSpPr/>
          <p:nvPr/>
        </p:nvSpPr>
        <p:spPr>
          <a:xfrm flipH="1">
            <a:off x="-1308567" y="-93890"/>
            <a:ext cx="2574600" cy="2574600"/>
          </a:xfrm>
          <a:prstGeom prst="blockArc">
            <a:avLst>
              <a:gd fmla="val 4879357"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90"/>
          <p:cNvSpPr/>
          <p:nvPr/>
        </p:nvSpPr>
        <p:spPr>
          <a:xfrm flipH="1">
            <a:off x="-564297" y="-16170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6" name="Google Shape;2266;p90"/>
          <p:cNvGrpSpPr/>
          <p:nvPr/>
        </p:nvGrpSpPr>
        <p:grpSpPr>
          <a:xfrm flipH="1">
            <a:off x="7316928" y="167285"/>
            <a:ext cx="2227589" cy="726958"/>
            <a:chOff x="6972150" y="711750"/>
            <a:chExt cx="1039375" cy="339193"/>
          </a:xfrm>
        </p:grpSpPr>
        <p:sp>
          <p:nvSpPr>
            <p:cNvPr id="2267" name="Google Shape;2267;p90"/>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90"/>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90"/>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90"/>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90"/>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90"/>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90"/>
            <p:cNvSpPr/>
            <p:nvPr/>
          </p:nvSpPr>
          <p:spPr>
            <a:xfrm>
              <a:off x="6972150"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90"/>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90"/>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90"/>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90"/>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90"/>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90"/>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90"/>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90"/>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90"/>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90"/>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90"/>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90"/>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90"/>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90"/>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90"/>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90"/>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90"/>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90"/>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90"/>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90"/>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90"/>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90"/>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90"/>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90"/>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90"/>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2299" name="Shape 2299"/>
        <p:cNvGrpSpPr/>
        <p:nvPr/>
      </p:nvGrpSpPr>
      <p:grpSpPr>
        <a:xfrm>
          <a:off x="0" y="0"/>
          <a:ext cx="0" cy="0"/>
          <a:chOff x="0" y="0"/>
          <a:chExt cx="0" cy="0"/>
        </a:xfrm>
      </p:grpSpPr>
      <p:sp>
        <p:nvSpPr>
          <p:cNvPr id="2300" name="Google Shape;2300;p91"/>
          <p:cNvSpPr/>
          <p:nvPr/>
        </p:nvSpPr>
        <p:spPr>
          <a:xfrm rot="-5400000">
            <a:off x="2057213" y="-1133420"/>
            <a:ext cx="2574600" cy="2574600"/>
          </a:xfrm>
          <a:prstGeom prst="blockArc">
            <a:avLst>
              <a:gd fmla="val 3945880" name="adj1"/>
              <a:gd fmla="val 17571315" name="adj2"/>
              <a:gd fmla="val 91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91"/>
          <p:cNvSpPr txBox="1"/>
          <p:nvPr>
            <p:ph idx="1" type="subTitle"/>
          </p:nvPr>
        </p:nvSpPr>
        <p:spPr>
          <a:xfrm>
            <a:off x="4742550" y="2525550"/>
            <a:ext cx="32784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02" name="Google Shape;2302;p91"/>
          <p:cNvSpPr txBox="1"/>
          <p:nvPr>
            <p:ph type="title"/>
          </p:nvPr>
        </p:nvSpPr>
        <p:spPr>
          <a:xfrm>
            <a:off x="4742550" y="1786650"/>
            <a:ext cx="3278400" cy="73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303" name="Google Shape;2303;p91"/>
          <p:cNvSpPr/>
          <p:nvPr/>
        </p:nvSpPr>
        <p:spPr>
          <a:xfrm rot="-5400000">
            <a:off x="2294425" y="-560575"/>
            <a:ext cx="1900500" cy="1901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4" name="Google Shape;2304;p91"/>
          <p:cNvGrpSpPr/>
          <p:nvPr/>
        </p:nvGrpSpPr>
        <p:grpSpPr>
          <a:xfrm>
            <a:off x="269278" y="4129948"/>
            <a:ext cx="2227589" cy="726958"/>
            <a:chOff x="6972150" y="711750"/>
            <a:chExt cx="1039375" cy="339193"/>
          </a:xfrm>
        </p:grpSpPr>
        <p:sp>
          <p:nvSpPr>
            <p:cNvPr id="2305" name="Google Shape;2305;p91"/>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91"/>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91"/>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91"/>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91"/>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91"/>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91"/>
            <p:cNvSpPr/>
            <p:nvPr/>
          </p:nvSpPr>
          <p:spPr>
            <a:xfrm>
              <a:off x="6972150"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91"/>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91"/>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91"/>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91"/>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91"/>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91"/>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91"/>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91"/>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91"/>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91"/>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91"/>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91"/>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91"/>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91"/>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91"/>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91"/>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91"/>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91"/>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91"/>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91"/>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91"/>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91"/>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91"/>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91"/>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91"/>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7" name="Google Shape;2337;p91"/>
          <p:cNvGrpSpPr/>
          <p:nvPr/>
        </p:nvGrpSpPr>
        <p:grpSpPr>
          <a:xfrm rot="-5400000">
            <a:off x="-80933" y="615228"/>
            <a:ext cx="2227589" cy="1527191"/>
            <a:chOff x="5519300" y="372750"/>
            <a:chExt cx="1039375" cy="712575"/>
          </a:xfrm>
        </p:grpSpPr>
        <p:sp>
          <p:nvSpPr>
            <p:cNvPr id="2338" name="Google Shape;2338;p91"/>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91"/>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91"/>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91"/>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91"/>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91"/>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91"/>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91"/>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91"/>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91"/>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91"/>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91"/>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91"/>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91"/>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91"/>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91"/>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91"/>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91"/>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91"/>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91"/>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91"/>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91"/>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91"/>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91"/>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91"/>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91"/>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91"/>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91"/>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91"/>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91"/>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91"/>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91"/>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91"/>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91"/>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91"/>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91"/>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91"/>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91"/>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91"/>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91"/>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91"/>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91"/>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91"/>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91"/>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91"/>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91"/>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91"/>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91"/>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91"/>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91"/>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91"/>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91"/>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91"/>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91"/>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91"/>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91"/>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91"/>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91"/>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91"/>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91"/>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91"/>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91"/>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91"/>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91"/>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91"/>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91"/>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91"/>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2405" name="Shape 2405"/>
        <p:cNvGrpSpPr/>
        <p:nvPr/>
      </p:nvGrpSpPr>
      <p:grpSpPr>
        <a:xfrm>
          <a:off x="0" y="0"/>
          <a:ext cx="0" cy="0"/>
          <a:chOff x="0" y="0"/>
          <a:chExt cx="0" cy="0"/>
        </a:xfrm>
      </p:grpSpPr>
      <p:sp>
        <p:nvSpPr>
          <p:cNvPr id="2406" name="Google Shape;2406;p92"/>
          <p:cNvSpPr txBox="1"/>
          <p:nvPr>
            <p:ph idx="1" type="subTitle"/>
          </p:nvPr>
        </p:nvSpPr>
        <p:spPr>
          <a:xfrm>
            <a:off x="1379100" y="2694888"/>
            <a:ext cx="2337000" cy="104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07" name="Google Shape;2407;p92"/>
          <p:cNvSpPr txBox="1"/>
          <p:nvPr>
            <p:ph type="title"/>
          </p:nvPr>
        </p:nvSpPr>
        <p:spPr>
          <a:xfrm>
            <a:off x="1379100" y="1401888"/>
            <a:ext cx="2337000" cy="129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grpSp>
        <p:nvGrpSpPr>
          <p:cNvPr id="2408" name="Google Shape;2408;p92"/>
          <p:cNvGrpSpPr/>
          <p:nvPr/>
        </p:nvGrpSpPr>
        <p:grpSpPr>
          <a:xfrm>
            <a:off x="3420104" y="-68109"/>
            <a:ext cx="2227588" cy="726522"/>
            <a:chOff x="3620725" y="372750"/>
            <a:chExt cx="1039375" cy="338989"/>
          </a:xfrm>
        </p:grpSpPr>
        <p:sp>
          <p:nvSpPr>
            <p:cNvPr id="2409" name="Google Shape;2409;p92"/>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92"/>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92"/>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92"/>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92"/>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92"/>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92"/>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92"/>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92"/>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92"/>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92"/>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92"/>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92"/>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92"/>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92"/>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92"/>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92"/>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92"/>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92"/>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92"/>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92"/>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92"/>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92"/>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92"/>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92"/>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92"/>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92"/>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92"/>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92"/>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92"/>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92"/>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92"/>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92"/>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92"/>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92"/>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92"/>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92"/>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6" name="Google Shape;2446;p92"/>
          <p:cNvGrpSpPr/>
          <p:nvPr/>
        </p:nvGrpSpPr>
        <p:grpSpPr>
          <a:xfrm rot="5400000">
            <a:off x="-820629" y="932205"/>
            <a:ext cx="2227588" cy="726522"/>
            <a:chOff x="5608450" y="1680311"/>
            <a:chExt cx="1039375" cy="338989"/>
          </a:xfrm>
        </p:grpSpPr>
        <p:sp>
          <p:nvSpPr>
            <p:cNvPr id="2447" name="Google Shape;2447;p92"/>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92"/>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92"/>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92"/>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92"/>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92"/>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92"/>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92"/>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92"/>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92"/>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92"/>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92"/>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92"/>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92"/>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92"/>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92"/>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92"/>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92"/>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92"/>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92"/>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92"/>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92"/>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92"/>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92"/>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92"/>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92"/>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92"/>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92"/>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92"/>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92"/>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92"/>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92"/>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92"/>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92"/>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92"/>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92"/>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83" name="Google Shape;2483;p92"/>
          <p:cNvSpPr/>
          <p:nvPr/>
        </p:nvSpPr>
        <p:spPr>
          <a:xfrm flipH="1">
            <a:off x="-1017276" y="1761349"/>
            <a:ext cx="1915200" cy="1915200"/>
          </a:xfrm>
          <a:prstGeom prst="blockArc">
            <a:avLst>
              <a:gd fmla="val 4170144" name="adj1"/>
              <a:gd fmla="val 17768977" name="adj2"/>
              <a:gd fmla="val 22043"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92"/>
          <p:cNvSpPr/>
          <p:nvPr/>
        </p:nvSpPr>
        <p:spPr>
          <a:xfrm>
            <a:off x="2756688" y="-791362"/>
            <a:ext cx="1526700" cy="1527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85" name="Google Shape;2485;p92"/>
          <p:cNvGrpSpPr/>
          <p:nvPr/>
        </p:nvGrpSpPr>
        <p:grpSpPr>
          <a:xfrm>
            <a:off x="6980855" y="3676541"/>
            <a:ext cx="2227589" cy="1527191"/>
            <a:chOff x="5519300" y="372750"/>
            <a:chExt cx="1039375" cy="712575"/>
          </a:xfrm>
        </p:grpSpPr>
        <p:sp>
          <p:nvSpPr>
            <p:cNvPr id="2486" name="Google Shape;2486;p92"/>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92"/>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92"/>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92"/>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92"/>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92"/>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92"/>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92"/>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92"/>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92"/>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92"/>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92"/>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92"/>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92"/>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92"/>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92"/>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92"/>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92"/>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92"/>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92"/>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92"/>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92"/>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92"/>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92"/>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92"/>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92"/>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92"/>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92"/>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92"/>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92"/>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92"/>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92"/>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92"/>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92"/>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92"/>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92"/>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92"/>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92"/>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92"/>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92"/>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92"/>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92"/>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92"/>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92"/>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92"/>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92"/>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92"/>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92"/>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92"/>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92"/>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92"/>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92"/>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92"/>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92"/>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92"/>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92"/>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92"/>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92"/>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92"/>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92"/>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92"/>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92"/>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92"/>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92"/>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92"/>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2551" name="Shape 2551"/>
        <p:cNvGrpSpPr/>
        <p:nvPr/>
      </p:nvGrpSpPr>
      <p:grpSpPr>
        <a:xfrm>
          <a:off x="0" y="0"/>
          <a:ext cx="0" cy="0"/>
          <a:chOff x="0" y="0"/>
          <a:chExt cx="0" cy="0"/>
        </a:xfrm>
      </p:grpSpPr>
      <p:sp>
        <p:nvSpPr>
          <p:cNvPr id="2552" name="Google Shape;2552;p93"/>
          <p:cNvSpPr txBox="1"/>
          <p:nvPr>
            <p:ph type="title"/>
          </p:nvPr>
        </p:nvSpPr>
        <p:spPr>
          <a:xfrm>
            <a:off x="2242055" y="1506450"/>
            <a:ext cx="20937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553" name="Google Shape;2553;p93"/>
          <p:cNvSpPr txBox="1"/>
          <p:nvPr>
            <p:ph idx="2" type="title"/>
          </p:nvPr>
        </p:nvSpPr>
        <p:spPr>
          <a:xfrm>
            <a:off x="4808234" y="1506450"/>
            <a:ext cx="20937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554" name="Google Shape;2554;p93"/>
          <p:cNvSpPr txBox="1"/>
          <p:nvPr>
            <p:ph idx="3"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555" name="Google Shape;2555;p93"/>
          <p:cNvSpPr txBox="1"/>
          <p:nvPr>
            <p:ph idx="4" type="title"/>
          </p:nvPr>
        </p:nvSpPr>
        <p:spPr>
          <a:xfrm>
            <a:off x="2242055" y="2988200"/>
            <a:ext cx="20937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56" name="Google Shape;2556;p93"/>
          <p:cNvSpPr txBox="1"/>
          <p:nvPr>
            <p:ph idx="1" type="subTitle"/>
          </p:nvPr>
        </p:nvSpPr>
        <p:spPr>
          <a:xfrm>
            <a:off x="2242055" y="3417749"/>
            <a:ext cx="20937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57" name="Google Shape;2557;p93"/>
          <p:cNvSpPr txBox="1"/>
          <p:nvPr>
            <p:ph idx="5" type="title"/>
          </p:nvPr>
        </p:nvSpPr>
        <p:spPr>
          <a:xfrm>
            <a:off x="4808234" y="2988200"/>
            <a:ext cx="20937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58" name="Google Shape;2558;p93"/>
          <p:cNvSpPr txBox="1"/>
          <p:nvPr>
            <p:ph idx="6" type="subTitle"/>
          </p:nvPr>
        </p:nvSpPr>
        <p:spPr>
          <a:xfrm>
            <a:off x="4808234" y="3417750"/>
            <a:ext cx="20937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59" name="Google Shape;2559;p93"/>
          <p:cNvSpPr/>
          <p:nvPr/>
        </p:nvSpPr>
        <p:spPr>
          <a:xfrm flipH="1">
            <a:off x="-243745" y="588970"/>
            <a:ext cx="1331400" cy="1331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93"/>
          <p:cNvSpPr/>
          <p:nvPr/>
        </p:nvSpPr>
        <p:spPr>
          <a:xfrm>
            <a:off x="8581024" y="3820150"/>
            <a:ext cx="1366800" cy="1366800"/>
          </a:xfrm>
          <a:prstGeom prst="blockArc">
            <a:avLst>
              <a:gd fmla="val 4474518" name="adj1"/>
              <a:gd fmla="val 17047510" name="adj2"/>
              <a:gd fmla="val 27298"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561" name="Shape 2561"/>
        <p:cNvGrpSpPr/>
        <p:nvPr/>
      </p:nvGrpSpPr>
      <p:grpSpPr>
        <a:xfrm>
          <a:off x="0" y="0"/>
          <a:ext cx="0" cy="0"/>
          <a:chOff x="0" y="0"/>
          <a:chExt cx="0" cy="0"/>
        </a:xfrm>
      </p:grpSpPr>
      <p:sp>
        <p:nvSpPr>
          <p:cNvPr id="2562" name="Google Shape;2562;p94"/>
          <p:cNvSpPr txBox="1"/>
          <p:nvPr>
            <p:ph type="title"/>
          </p:nvPr>
        </p:nvSpPr>
        <p:spPr>
          <a:xfrm>
            <a:off x="4830825" y="217275"/>
            <a:ext cx="3600000" cy="130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7200"/>
            </a:lvl1pPr>
            <a:lvl2pPr lvl="1" algn="l">
              <a:lnSpc>
                <a:spcPct val="100000"/>
              </a:lnSpc>
              <a:spcBef>
                <a:spcPts val="0"/>
              </a:spcBef>
              <a:spcAft>
                <a:spcPts val="0"/>
              </a:spcAft>
              <a:buSzPts val="3600"/>
              <a:buNone/>
              <a:defRPr sz="7200"/>
            </a:lvl2pPr>
            <a:lvl3pPr lvl="2" algn="l">
              <a:lnSpc>
                <a:spcPct val="100000"/>
              </a:lnSpc>
              <a:spcBef>
                <a:spcPts val="0"/>
              </a:spcBef>
              <a:spcAft>
                <a:spcPts val="0"/>
              </a:spcAft>
              <a:buSzPts val="3600"/>
              <a:buNone/>
              <a:defRPr sz="7200"/>
            </a:lvl3pPr>
            <a:lvl4pPr lvl="3" algn="l">
              <a:lnSpc>
                <a:spcPct val="100000"/>
              </a:lnSpc>
              <a:spcBef>
                <a:spcPts val="0"/>
              </a:spcBef>
              <a:spcAft>
                <a:spcPts val="0"/>
              </a:spcAft>
              <a:buSzPts val="3600"/>
              <a:buNone/>
              <a:defRPr sz="7200"/>
            </a:lvl4pPr>
            <a:lvl5pPr lvl="4" algn="l">
              <a:lnSpc>
                <a:spcPct val="100000"/>
              </a:lnSpc>
              <a:spcBef>
                <a:spcPts val="0"/>
              </a:spcBef>
              <a:spcAft>
                <a:spcPts val="0"/>
              </a:spcAft>
              <a:buSzPts val="3600"/>
              <a:buNone/>
              <a:defRPr sz="7200"/>
            </a:lvl5pPr>
            <a:lvl6pPr lvl="5" algn="l">
              <a:lnSpc>
                <a:spcPct val="100000"/>
              </a:lnSpc>
              <a:spcBef>
                <a:spcPts val="0"/>
              </a:spcBef>
              <a:spcAft>
                <a:spcPts val="0"/>
              </a:spcAft>
              <a:buSzPts val="3600"/>
              <a:buNone/>
              <a:defRPr sz="7200"/>
            </a:lvl6pPr>
            <a:lvl7pPr lvl="6" algn="l">
              <a:lnSpc>
                <a:spcPct val="100000"/>
              </a:lnSpc>
              <a:spcBef>
                <a:spcPts val="0"/>
              </a:spcBef>
              <a:spcAft>
                <a:spcPts val="0"/>
              </a:spcAft>
              <a:buSzPts val="3600"/>
              <a:buNone/>
              <a:defRPr sz="7200"/>
            </a:lvl7pPr>
            <a:lvl8pPr lvl="7" algn="l">
              <a:lnSpc>
                <a:spcPct val="100000"/>
              </a:lnSpc>
              <a:spcBef>
                <a:spcPts val="0"/>
              </a:spcBef>
              <a:spcAft>
                <a:spcPts val="0"/>
              </a:spcAft>
              <a:buSzPts val="3600"/>
              <a:buNone/>
              <a:defRPr sz="7200"/>
            </a:lvl8pPr>
            <a:lvl9pPr lvl="8" algn="l">
              <a:lnSpc>
                <a:spcPct val="100000"/>
              </a:lnSpc>
              <a:spcBef>
                <a:spcPts val="0"/>
              </a:spcBef>
              <a:spcAft>
                <a:spcPts val="0"/>
              </a:spcAft>
              <a:buSzPts val="3600"/>
              <a:buNone/>
              <a:defRPr sz="7200"/>
            </a:lvl9pPr>
          </a:lstStyle>
          <a:p/>
        </p:txBody>
      </p:sp>
      <p:sp>
        <p:nvSpPr>
          <p:cNvPr id="2563" name="Google Shape;2563;p94"/>
          <p:cNvSpPr txBox="1"/>
          <p:nvPr>
            <p:ph idx="2" type="title"/>
          </p:nvPr>
        </p:nvSpPr>
        <p:spPr>
          <a:xfrm>
            <a:off x="4830825" y="1282050"/>
            <a:ext cx="2041200" cy="156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564" name="Google Shape;2564;p94"/>
          <p:cNvSpPr/>
          <p:nvPr/>
        </p:nvSpPr>
        <p:spPr>
          <a:xfrm rot="5400000">
            <a:off x="763475" y="3171600"/>
            <a:ext cx="3658500" cy="3658500"/>
          </a:xfrm>
          <a:prstGeom prst="blockArc">
            <a:avLst>
              <a:gd fmla="val 4302561"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65" name="Google Shape;2565;p94"/>
          <p:cNvGrpSpPr/>
          <p:nvPr/>
        </p:nvGrpSpPr>
        <p:grpSpPr>
          <a:xfrm flipH="1">
            <a:off x="-964754" y="4328167"/>
            <a:ext cx="2227588" cy="726522"/>
            <a:chOff x="5608450" y="1680311"/>
            <a:chExt cx="1039375" cy="338989"/>
          </a:xfrm>
        </p:grpSpPr>
        <p:sp>
          <p:nvSpPr>
            <p:cNvPr id="2566" name="Google Shape;2566;p94"/>
            <p:cNvSpPr/>
            <p:nvPr/>
          </p:nvSpPr>
          <p:spPr>
            <a:xfrm>
              <a:off x="649988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94"/>
            <p:cNvSpPr/>
            <p:nvPr/>
          </p:nvSpPr>
          <p:spPr>
            <a:xfrm>
              <a:off x="649988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94"/>
            <p:cNvSpPr/>
            <p:nvPr/>
          </p:nvSpPr>
          <p:spPr>
            <a:xfrm>
              <a:off x="649988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94"/>
            <p:cNvSpPr/>
            <p:nvPr/>
          </p:nvSpPr>
          <p:spPr>
            <a:xfrm>
              <a:off x="6589025"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94"/>
            <p:cNvSpPr/>
            <p:nvPr/>
          </p:nvSpPr>
          <p:spPr>
            <a:xfrm>
              <a:off x="658902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94"/>
            <p:cNvSpPr/>
            <p:nvPr/>
          </p:nvSpPr>
          <p:spPr>
            <a:xfrm>
              <a:off x="6410738"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94"/>
            <p:cNvSpPr/>
            <p:nvPr/>
          </p:nvSpPr>
          <p:spPr>
            <a:xfrm>
              <a:off x="6410738"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94"/>
            <p:cNvSpPr/>
            <p:nvPr/>
          </p:nvSpPr>
          <p:spPr>
            <a:xfrm>
              <a:off x="6410738"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94"/>
            <p:cNvSpPr/>
            <p:nvPr/>
          </p:nvSpPr>
          <p:spPr>
            <a:xfrm>
              <a:off x="623245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94"/>
            <p:cNvSpPr/>
            <p:nvPr/>
          </p:nvSpPr>
          <p:spPr>
            <a:xfrm>
              <a:off x="623245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94"/>
            <p:cNvSpPr/>
            <p:nvPr/>
          </p:nvSpPr>
          <p:spPr>
            <a:xfrm>
              <a:off x="6321595"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94"/>
            <p:cNvSpPr/>
            <p:nvPr/>
          </p:nvSpPr>
          <p:spPr>
            <a:xfrm>
              <a:off x="6321595"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94"/>
            <p:cNvSpPr/>
            <p:nvPr/>
          </p:nvSpPr>
          <p:spPr>
            <a:xfrm>
              <a:off x="6321595"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94"/>
            <p:cNvSpPr/>
            <p:nvPr/>
          </p:nvSpPr>
          <p:spPr>
            <a:xfrm>
              <a:off x="614330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94"/>
            <p:cNvSpPr/>
            <p:nvPr/>
          </p:nvSpPr>
          <p:spPr>
            <a:xfrm>
              <a:off x="614330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94"/>
            <p:cNvSpPr/>
            <p:nvPr/>
          </p:nvSpPr>
          <p:spPr>
            <a:xfrm>
              <a:off x="6143309"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94"/>
            <p:cNvSpPr/>
            <p:nvPr/>
          </p:nvSpPr>
          <p:spPr>
            <a:xfrm>
              <a:off x="614330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94"/>
            <p:cNvSpPr/>
            <p:nvPr/>
          </p:nvSpPr>
          <p:spPr>
            <a:xfrm>
              <a:off x="5965022"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94"/>
            <p:cNvSpPr/>
            <p:nvPr/>
          </p:nvSpPr>
          <p:spPr>
            <a:xfrm>
              <a:off x="5965022"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94"/>
            <p:cNvSpPr/>
            <p:nvPr/>
          </p:nvSpPr>
          <p:spPr>
            <a:xfrm>
              <a:off x="5965022"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94"/>
            <p:cNvSpPr/>
            <p:nvPr/>
          </p:nvSpPr>
          <p:spPr>
            <a:xfrm>
              <a:off x="5965022"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94"/>
            <p:cNvSpPr/>
            <p:nvPr/>
          </p:nvSpPr>
          <p:spPr>
            <a:xfrm>
              <a:off x="605416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94"/>
            <p:cNvSpPr/>
            <p:nvPr/>
          </p:nvSpPr>
          <p:spPr>
            <a:xfrm>
              <a:off x="605416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94"/>
            <p:cNvSpPr/>
            <p:nvPr/>
          </p:nvSpPr>
          <p:spPr>
            <a:xfrm>
              <a:off x="605416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94"/>
            <p:cNvSpPr/>
            <p:nvPr/>
          </p:nvSpPr>
          <p:spPr>
            <a:xfrm>
              <a:off x="5875879"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94"/>
            <p:cNvSpPr/>
            <p:nvPr/>
          </p:nvSpPr>
          <p:spPr>
            <a:xfrm>
              <a:off x="5875879"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94"/>
            <p:cNvSpPr/>
            <p:nvPr/>
          </p:nvSpPr>
          <p:spPr>
            <a:xfrm>
              <a:off x="5875879"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94"/>
            <p:cNvSpPr/>
            <p:nvPr/>
          </p:nvSpPr>
          <p:spPr>
            <a:xfrm>
              <a:off x="5697593"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94"/>
            <p:cNvSpPr/>
            <p:nvPr/>
          </p:nvSpPr>
          <p:spPr>
            <a:xfrm>
              <a:off x="5697593"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94"/>
            <p:cNvSpPr/>
            <p:nvPr/>
          </p:nvSpPr>
          <p:spPr>
            <a:xfrm>
              <a:off x="5697593"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94"/>
            <p:cNvSpPr/>
            <p:nvPr/>
          </p:nvSpPr>
          <p:spPr>
            <a:xfrm>
              <a:off x="5697593"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94"/>
            <p:cNvSpPr/>
            <p:nvPr/>
          </p:nvSpPr>
          <p:spPr>
            <a:xfrm>
              <a:off x="5786736" y="1680311"/>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94"/>
            <p:cNvSpPr/>
            <p:nvPr/>
          </p:nvSpPr>
          <p:spPr>
            <a:xfrm>
              <a:off x="5786736" y="1773707"/>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94"/>
            <p:cNvSpPr/>
            <p:nvPr/>
          </p:nvSpPr>
          <p:spPr>
            <a:xfrm>
              <a:off x="5786736"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94"/>
            <p:cNvSpPr/>
            <p:nvPr/>
          </p:nvSpPr>
          <p:spPr>
            <a:xfrm>
              <a:off x="5786736" y="19605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94"/>
            <p:cNvSpPr/>
            <p:nvPr/>
          </p:nvSpPr>
          <p:spPr>
            <a:xfrm>
              <a:off x="5608450" y="1867104"/>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2" name="Google Shape;2602;p94"/>
          <p:cNvGrpSpPr/>
          <p:nvPr/>
        </p:nvGrpSpPr>
        <p:grpSpPr>
          <a:xfrm rot="5400000">
            <a:off x="7826581" y="2680428"/>
            <a:ext cx="2227588" cy="726522"/>
            <a:chOff x="3857800" y="1143286"/>
            <a:chExt cx="1039375" cy="338989"/>
          </a:xfrm>
        </p:grpSpPr>
        <p:sp>
          <p:nvSpPr>
            <p:cNvPr id="2603" name="Google Shape;2603;p94"/>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94"/>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94"/>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94"/>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94"/>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94"/>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94"/>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94"/>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94"/>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94"/>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94"/>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94"/>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94"/>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94"/>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94"/>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94"/>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94"/>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94"/>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94"/>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94"/>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94"/>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94"/>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94"/>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94"/>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94"/>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94"/>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94"/>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94"/>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94"/>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94"/>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33" name="Google Shape;2633;p94"/>
          <p:cNvSpPr/>
          <p:nvPr/>
        </p:nvSpPr>
        <p:spPr>
          <a:xfrm>
            <a:off x="8227526" y="1449726"/>
            <a:ext cx="2458500" cy="2458500"/>
          </a:xfrm>
          <a:prstGeom prst="blockArc">
            <a:avLst>
              <a:gd fmla="val 4302561"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1_1_1">
    <p:spTree>
      <p:nvGrpSpPr>
        <p:cNvPr id="2634" name="Shape 2634"/>
        <p:cNvGrpSpPr/>
        <p:nvPr/>
      </p:nvGrpSpPr>
      <p:grpSpPr>
        <a:xfrm>
          <a:off x="0" y="0"/>
          <a:ext cx="0" cy="0"/>
          <a:chOff x="0" y="0"/>
          <a:chExt cx="0" cy="0"/>
        </a:xfrm>
      </p:grpSpPr>
      <p:sp>
        <p:nvSpPr>
          <p:cNvPr id="2635" name="Google Shape;2635;p95"/>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636" name="Google Shape;2636;p95"/>
          <p:cNvSpPr txBox="1"/>
          <p:nvPr>
            <p:ph idx="1" type="body"/>
          </p:nvPr>
        </p:nvSpPr>
        <p:spPr>
          <a:xfrm>
            <a:off x="713275" y="1152475"/>
            <a:ext cx="7717500" cy="1046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2637" name="Google Shape;2637;p95"/>
          <p:cNvGrpSpPr/>
          <p:nvPr/>
        </p:nvGrpSpPr>
        <p:grpSpPr>
          <a:xfrm rot="5400000">
            <a:off x="-809808" y="679905"/>
            <a:ext cx="2227588" cy="726522"/>
            <a:chOff x="3799000" y="1820400"/>
            <a:chExt cx="1039375" cy="338989"/>
          </a:xfrm>
        </p:grpSpPr>
        <p:sp>
          <p:nvSpPr>
            <p:cNvPr id="2638" name="Google Shape;2638;p95"/>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95"/>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95"/>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95"/>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95"/>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95"/>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95"/>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95"/>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95"/>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95"/>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95"/>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95"/>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95"/>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95"/>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95"/>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95"/>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95"/>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95"/>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95"/>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95"/>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95"/>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95"/>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95"/>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95"/>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95"/>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95"/>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95"/>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95"/>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95"/>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95"/>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95"/>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95"/>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95"/>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95"/>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95"/>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3" name="Google Shape;2673;p95"/>
          <p:cNvGrpSpPr/>
          <p:nvPr/>
        </p:nvGrpSpPr>
        <p:grpSpPr>
          <a:xfrm>
            <a:off x="8402730" y="2587316"/>
            <a:ext cx="2227589" cy="1527191"/>
            <a:chOff x="5519300" y="372750"/>
            <a:chExt cx="1039375" cy="712575"/>
          </a:xfrm>
        </p:grpSpPr>
        <p:sp>
          <p:nvSpPr>
            <p:cNvPr id="2674" name="Google Shape;2674;p95"/>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95"/>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95"/>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95"/>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95"/>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95"/>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95"/>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95"/>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95"/>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95"/>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95"/>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95"/>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95"/>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95"/>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95"/>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95"/>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95"/>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95"/>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95"/>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95"/>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95"/>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95"/>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95"/>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95"/>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95"/>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95"/>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95"/>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95"/>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95"/>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95"/>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95"/>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95"/>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95"/>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95"/>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95"/>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95"/>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95"/>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95"/>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95"/>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95"/>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95"/>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95"/>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95"/>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95"/>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95"/>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95"/>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95"/>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95"/>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95"/>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95"/>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95"/>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95"/>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95"/>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95"/>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95"/>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95"/>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95"/>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95"/>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95"/>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95"/>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95"/>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95"/>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95"/>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95"/>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95"/>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95"/>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95"/>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1" name="Google Shape;2741;p95"/>
          <p:cNvSpPr/>
          <p:nvPr/>
        </p:nvSpPr>
        <p:spPr>
          <a:xfrm rot="-899876">
            <a:off x="8160183" y="3901748"/>
            <a:ext cx="2180581" cy="2180581"/>
          </a:xfrm>
          <a:prstGeom prst="blockArc">
            <a:avLst>
              <a:gd fmla="val 10010889" name="adj1"/>
              <a:gd fmla="val 18123158" name="adj2"/>
              <a:gd fmla="val 2994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95"/>
          <p:cNvSpPr/>
          <p:nvPr/>
        </p:nvSpPr>
        <p:spPr>
          <a:xfrm>
            <a:off x="8167884" y="4291480"/>
            <a:ext cx="1658700" cy="165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95"/>
          <p:cNvSpPr/>
          <p:nvPr/>
        </p:nvSpPr>
        <p:spPr>
          <a:xfrm flipH="1">
            <a:off x="-2104850" y="2015612"/>
            <a:ext cx="2670600" cy="2670600"/>
          </a:xfrm>
          <a:prstGeom prst="blockArc">
            <a:avLst>
              <a:gd fmla="val 5318277" name="adj1"/>
              <a:gd fmla="val 17376266" name="adj2"/>
              <a:gd fmla="val 849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95"/>
          <p:cNvSpPr/>
          <p:nvPr/>
        </p:nvSpPr>
        <p:spPr>
          <a:xfrm flipH="1">
            <a:off x="-1488152" y="2128389"/>
            <a:ext cx="1958400" cy="1959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45" name="Google Shape;2745;p95"/>
          <p:cNvPicPr preferRelativeResize="0"/>
          <p:nvPr/>
        </p:nvPicPr>
        <p:blipFill rotWithShape="1">
          <a:blip r:embed="rId2">
            <a:alphaModFix/>
          </a:blip>
          <a:srcRect b="0" l="0" r="0" t="0"/>
          <a:stretch/>
        </p:blipFill>
        <p:spPr>
          <a:xfrm>
            <a:off x="8449074" y="3095000"/>
            <a:ext cx="1096325" cy="786076"/>
          </a:xfrm>
          <a:prstGeom prst="rect">
            <a:avLst/>
          </a:prstGeom>
          <a:noFill/>
          <a:ln>
            <a:noFill/>
          </a:ln>
        </p:spPr>
      </p:pic>
      <p:sp>
        <p:nvSpPr>
          <p:cNvPr id="2746" name="Google Shape;2746;p95"/>
          <p:cNvSpPr/>
          <p:nvPr/>
        </p:nvSpPr>
        <p:spPr>
          <a:xfrm rot="-3508339">
            <a:off x="8149368" y="-1588885"/>
            <a:ext cx="2906424" cy="2906424"/>
          </a:xfrm>
          <a:prstGeom prst="blockArc">
            <a:avLst>
              <a:gd fmla="val 5318277" name="adj1"/>
              <a:gd fmla="val 17556576" name="adj2"/>
              <a:gd fmla="val 1575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6" name="Shape 286"/>
        <p:cNvGrpSpPr/>
        <p:nvPr/>
      </p:nvGrpSpPr>
      <p:grpSpPr>
        <a:xfrm>
          <a:off x="0" y="0"/>
          <a:ext cx="0" cy="0"/>
          <a:chOff x="0" y="0"/>
          <a:chExt cx="0" cy="0"/>
        </a:xfrm>
      </p:grpSpPr>
      <p:sp>
        <p:nvSpPr>
          <p:cNvPr id="287" name="Google Shape;287;p69"/>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grpSp>
        <p:nvGrpSpPr>
          <p:cNvPr id="288" name="Google Shape;288;p69"/>
          <p:cNvGrpSpPr/>
          <p:nvPr/>
        </p:nvGrpSpPr>
        <p:grpSpPr>
          <a:xfrm>
            <a:off x="8719456" y="513232"/>
            <a:ext cx="326168" cy="2227569"/>
            <a:chOff x="8577956" y="1596694"/>
            <a:chExt cx="326168" cy="2227569"/>
          </a:xfrm>
        </p:grpSpPr>
        <p:sp>
          <p:nvSpPr>
            <p:cNvPr id="289" name="Google Shape;289;p69"/>
            <p:cNvSpPr/>
            <p:nvPr/>
          </p:nvSpPr>
          <p:spPr>
            <a:xfrm rot="5400000">
              <a:off x="8778124" y="369826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9"/>
            <p:cNvSpPr/>
            <p:nvPr/>
          </p:nvSpPr>
          <p:spPr>
            <a:xfrm rot="5400000">
              <a:off x="8577956" y="369826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9"/>
            <p:cNvSpPr/>
            <p:nvPr/>
          </p:nvSpPr>
          <p:spPr>
            <a:xfrm rot="5400000">
              <a:off x="8778124" y="331615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9"/>
            <p:cNvSpPr/>
            <p:nvPr/>
          </p:nvSpPr>
          <p:spPr>
            <a:xfrm rot="5400000">
              <a:off x="8577956" y="331615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9"/>
            <p:cNvSpPr/>
            <p:nvPr/>
          </p:nvSpPr>
          <p:spPr>
            <a:xfrm rot="5400000">
              <a:off x="8778124" y="293405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9"/>
            <p:cNvSpPr/>
            <p:nvPr/>
          </p:nvSpPr>
          <p:spPr>
            <a:xfrm rot="5400000">
              <a:off x="8577956" y="293405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9"/>
            <p:cNvSpPr/>
            <p:nvPr/>
          </p:nvSpPr>
          <p:spPr>
            <a:xfrm rot="5400000">
              <a:off x="8778124" y="3125108"/>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9"/>
            <p:cNvSpPr/>
            <p:nvPr/>
          </p:nvSpPr>
          <p:spPr>
            <a:xfrm rot="5400000">
              <a:off x="8778124" y="2743004"/>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9"/>
            <p:cNvSpPr/>
            <p:nvPr/>
          </p:nvSpPr>
          <p:spPr>
            <a:xfrm rot="5400000">
              <a:off x="8577956" y="2743004"/>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9"/>
            <p:cNvSpPr/>
            <p:nvPr/>
          </p:nvSpPr>
          <p:spPr>
            <a:xfrm rot="5400000">
              <a:off x="8778124" y="2551953"/>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9"/>
            <p:cNvSpPr/>
            <p:nvPr/>
          </p:nvSpPr>
          <p:spPr>
            <a:xfrm rot="5400000">
              <a:off x="8778124" y="216984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9"/>
            <p:cNvSpPr/>
            <p:nvPr/>
          </p:nvSpPr>
          <p:spPr>
            <a:xfrm rot="5400000">
              <a:off x="8577956" y="178774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9"/>
            <p:cNvSpPr/>
            <p:nvPr/>
          </p:nvSpPr>
          <p:spPr>
            <a:xfrm rot="5400000">
              <a:off x="8778124" y="1978798"/>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9"/>
            <p:cNvSpPr/>
            <p:nvPr/>
          </p:nvSpPr>
          <p:spPr>
            <a:xfrm rot="5400000">
              <a:off x="8577956" y="1978798"/>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9"/>
            <p:cNvSpPr/>
            <p:nvPr/>
          </p:nvSpPr>
          <p:spPr>
            <a:xfrm rot="5400000">
              <a:off x="8778124" y="1596694"/>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9"/>
            <p:cNvSpPr/>
            <p:nvPr/>
          </p:nvSpPr>
          <p:spPr>
            <a:xfrm rot="5400000">
              <a:off x="8577956" y="1596694"/>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 name="Google Shape;305;p69"/>
          <p:cNvGrpSpPr/>
          <p:nvPr/>
        </p:nvGrpSpPr>
        <p:grpSpPr>
          <a:xfrm rot="-5400000">
            <a:off x="-996100" y="4015385"/>
            <a:ext cx="2227588" cy="726522"/>
            <a:chOff x="3620725" y="372750"/>
            <a:chExt cx="1039375" cy="338989"/>
          </a:xfrm>
        </p:grpSpPr>
        <p:sp>
          <p:nvSpPr>
            <p:cNvPr id="306" name="Google Shape;306;p69"/>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9"/>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9"/>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9"/>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9"/>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9"/>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9"/>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9"/>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9"/>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9"/>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9"/>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9"/>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9"/>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9"/>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9"/>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9"/>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9"/>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9"/>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9"/>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9"/>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9"/>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9"/>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9"/>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9"/>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9"/>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9"/>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9"/>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9"/>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9"/>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9"/>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9"/>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9"/>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9"/>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9"/>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9"/>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9"/>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9"/>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3" name="Google Shape;343;p69"/>
          <p:cNvSpPr/>
          <p:nvPr/>
        </p:nvSpPr>
        <p:spPr>
          <a:xfrm flipH="1" rot="1856158">
            <a:off x="-1167632" y="617942"/>
            <a:ext cx="1697013" cy="1697013"/>
          </a:xfrm>
          <a:prstGeom prst="blockArc">
            <a:avLst>
              <a:gd fmla="val 5958233" name="adj1"/>
              <a:gd fmla="val 17549793" name="adj2"/>
              <a:gd fmla="val 2103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9"/>
          <p:cNvSpPr/>
          <p:nvPr/>
        </p:nvSpPr>
        <p:spPr>
          <a:xfrm>
            <a:off x="-456125" y="958975"/>
            <a:ext cx="960900" cy="96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9"/>
          <p:cNvSpPr/>
          <p:nvPr/>
        </p:nvSpPr>
        <p:spPr>
          <a:xfrm flipH="1" rot="-5400000">
            <a:off x="5404994" y="4756332"/>
            <a:ext cx="1172100" cy="1172100"/>
          </a:xfrm>
          <a:prstGeom prst="blockArc">
            <a:avLst>
              <a:gd fmla="val 4205957" name="adj1"/>
              <a:gd fmla="val 17987083" name="adj2"/>
              <a:gd fmla="val 30235"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9"/>
          <p:cNvSpPr/>
          <p:nvPr/>
        </p:nvSpPr>
        <p:spPr>
          <a:xfrm>
            <a:off x="5451975" y="4826875"/>
            <a:ext cx="837300" cy="837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47" name="Shape 2747"/>
        <p:cNvGrpSpPr/>
        <p:nvPr/>
      </p:nvGrpSpPr>
      <p:grpSpPr>
        <a:xfrm>
          <a:off x="0" y="0"/>
          <a:ext cx="0" cy="0"/>
          <a:chOff x="0" y="0"/>
          <a:chExt cx="0" cy="0"/>
        </a:xfrm>
      </p:grpSpPr>
      <p:sp>
        <p:nvSpPr>
          <p:cNvPr id="2748" name="Google Shape;2748;p96"/>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749" name="Google Shape;2749;p96"/>
          <p:cNvSpPr txBox="1"/>
          <p:nvPr>
            <p:ph idx="1" type="body"/>
          </p:nvPr>
        </p:nvSpPr>
        <p:spPr>
          <a:xfrm>
            <a:off x="71327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2750" name="Google Shape;2750;p96"/>
          <p:cNvGrpSpPr/>
          <p:nvPr/>
        </p:nvGrpSpPr>
        <p:grpSpPr>
          <a:xfrm flipH="1" rot="-5400000">
            <a:off x="7821325" y="679905"/>
            <a:ext cx="2227588" cy="726522"/>
            <a:chOff x="3799000" y="1820400"/>
            <a:chExt cx="1039375" cy="338989"/>
          </a:xfrm>
        </p:grpSpPr>
        <p:sp>
          <p:nvSpPr>
            <p:cNvPr id="2751" name="Google Shape;2751;p96"/>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96"/>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96"/>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96"/>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96"/>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96"/>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96"/>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96"/>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96"/>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96"/>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96"/>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96"/>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96"/>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96"/>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96"/>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96"/>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96"/>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96"/>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96"/>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96"/>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96"/>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96"/>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96"/>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96"/>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96"/>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96"/>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96"/>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96"/>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96"/>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96"/>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96"/>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96"/>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96"/>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96"/>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96"/>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6" name="Google Shape;2786;p96"/>
          <p:cNvGrpSpPr/>
          <p:nvPr/>
        </p:nvGrpSpPr>
        <p:grpSpPr>
          <a:xfrm flipH="1">
            <a:off x="-1654513" y="2869728"/>
            <a:ext cx="2227589" cy="1527191"/>
            <a:chOff x="5519300" y="372750"/>
            <a:chExt cx="1039375" cy="712575"/>
          </a:xfrm>
        </p:grpSpPr>
        <p:sp>
          <p:nvSpPr>
            <p:cNvPr id="2787" name="Google Shape;2787;p96"/>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96"/>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96"/>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96"/>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96"/>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96"/>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96"/>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96"/>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96"/>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96"/>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96"/>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96"/>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96"/>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96"/>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96"/>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96"/>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96"/>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96"/>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96"/>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96"/>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96"/>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96"/>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96"/>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96"/>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96"/>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96"/>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96"/>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96"/>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96"/>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96"/>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96"/>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96"/>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96"/>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96"/>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96"/>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96"/>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96"/>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96"/>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96"/>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96"/>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96"/>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96"/>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96"/>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96"/>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96"/>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96"/>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96"/>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96"/>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96"/>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96"/>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96"/>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96"/>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96"/>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96"/>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96"/>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96"/>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96"/>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96"/>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96"/>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96"/>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96"/>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96"/>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96"/>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96"/>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96"/>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96"/>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96"/>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4" name="Google Shape;2854;p96"/>
          <p:cNvSpPr/>
          <p:nvPr/>
        </p:nvSpPr>
        <p:spPr>
          <a:xfrm flipH="1" rot="899876">
            <a:off x="-1364959" y="4184160"/>
            <a:ext cx="2180581" cy="2180581"/>
          </a:xfrm>
          <a:prstGeom prst="blockArc">
            <a:avLst>
              <a:gd fmla="val 10010889" name="adj1"/>
              <a:gd fmla="val 18123158" name="adj2"/>
              <a:gd fmla="val 2994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96"/>
          <p:cNvSpPr/>
          <p:nvPr/>
        </p:nvSpPr>
        <p:spPr>
          <a:xfrm flipH="1">
            <a:off x="-850779" y="4573892"/>
            <a:ext cx="1658700" cy="165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96"/>
          <p:cNvSpPr/>
          <p:nvPr/>
        </p:nvSpPr>
        <p:spPr>
          <a:xfrm>
            <a:off x="8681330" y="1443900"/>
            <a:ext cx="2670600" cy="2670600"/>
          </a:xfrm>
          <a:prstGeom prst="blockArc">
            <a:avLst>
              <a:gd fmla="val 5318277" name="adj1"/>
              <a:gd fmla="val 17376266" name="adj2"/>
              <a:gd fmla="val 849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96"/>
          <p:cNvSpPr/>
          <p:nvPr/>
        </p:nvSpPr>
        <p:spPr>
          <a:xfrm>
            <a:off x="8776832" y="1556676"/>
            <a:ext cx="1958400" cy="1959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96"/>
          <p:cNvSpPr/>
          <p:nvPr/>
        </p:nvSpPr>
        <p:spPr>
          <a:xfrm flipH="1" rot="3508339">
            <a:off x="-1727887" y="-2075610"/>
            <a:ext cx="2906424" cy="2906424"/>
          </a:xfrm>
          <a:prstGeom prst="blockArc">
            <a:avLst>
              <a:gd fmla="val 5318277" name="adj1"/>
              <a:gd fmla="val 17556576" name="adj2"/>
              <a:gd fmla="val 1575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859" name="Shape 285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860" name="Shape 2860"/>
        <p:cNvGrpSpPr/>
        <p:nvPr/>
      </p:nvGrpSpPr>
      <p:grpSpPr>
        <a:xfrm>
          <a:off x="0" y="0"/>
          <a:ext cx="0" cy="0"/>
          <a:chOff x="0" y="0"/>
          <a:chExt cx="0" cy="0"/>
        </a:xfrm>
      </p:grpSpPr>
      <p:grpSp>
        <p:nvGrpSpPr>
          <p:cNvPr id="2861" name="Google Shape;2861;p101"/>
          <p:cNvGrpSpPr/>
          <p:nvPr/>
        </p:nvGrpSpPr>
        <p:grpSpPr>
          <a:xfrm rot="5400000">
            <a:off x="-616035" y="1407528"/>
            <a:ext cx="2227588" cy="726522"/>
            <a:chOff x="3857800" y="1143286"/>
            <a:chExt cx="1039375" cy="338989"/>
          </a:xfrm>
        </p:grpSpPr>
        <p:sp>
          <p:nvSpPr>
            <p:cNvPr id="2862" name="Google Shape;2862;p101"/>
            <p:cNvSpPr/>
            <p:nvPr/>
          </p:nvSpPr>
          <p:spPr>
            <a:xfrm>
              <a:off x="474923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101"/>
            <p:cNvSpPr/>
            <p:nvPr/>
          </p:nvSpPr>
          <p:spPr>
            <a:xfrm>
              <a:off x="483837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101"/>
            <p:cNvSpPr/>
            <p:nvPr/>
          </p:nvSpPr>
          <p:spPr>
            <a:xfrm>
              <a:off x="483837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101"/>
            <p:cNvSpPr/>
            <p:nvPr/>
          </p:nvSpPr>
          <p:spPr>
            <a:xfrm>
              <a:off x="4838375"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101"/>
            <p:cNvSpPr/>
            <p:nvPr/>
          </p:nvSpPr>
          <p:spPr>
            <a:xfrm>
              <a:off x="4660088"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101"/>
            <p:cNvSpPr/>
            <p:nvPr/>
          </p:nvSpPr>
          <p:spPr>
            <a:xfrm>
              <a:off x="4660088"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101"/>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101"/>
            <p:cNvSpPr/>
            <p:nvPr/>
          </p:nvSpPr>
          <p:spPr>
            <a:xfrm>
              <a:off x="4481802"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101"/>
            <p:cNvSpPr/>
            <p:nvPr/>
          </p:nvSpPr>
          <p:spPr>
            <a:xfrm>
              <a:off x="4481802"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101"/>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101"/>
            <p:cNvSpPr/>
            <p:nvPr/>
          </p:nvSpPr>
          <p:spPr>
            <a:xfrm>
              <a:off x="4570945"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101"/>
            <p:cNvSpPr/>
            <p:nvPr/>
          </p:nvSpPr>
          <p:spPr>
            <a:xfrm>
              <a:off x="439265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101"/>
            <p:cNvSpPr/>
            <p:nvPr/>
          </p:nvSpPr>
          <p:spPr>
            <a:xfrm>
              <a:off x="439265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101"/>
            <p:cNvSpPr/>
            <p:nvPr/>
          </p:nvSpPr>
          <p:spPr>
            <a:xfrm>
              <a:off x="4392659"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101"/>
            <p:cNvSpPr/>
            <p:nvPr/>
          </p:nvSpPr>
          <p:spPr>
            <a:xfrm>
              <a:off x="4214372"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101"/>
            <p:cNvSpPr/>
            <p:nvPr/>
          </p:nvSpPr>
          <p:spPr>
            <a:xfrm>
              <a:off x="430351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101"/>
            <p:cNvSpPr/>
            <p:nvPr/>
          </p:nvSpPr>
          <p:spPr>
            <a:xfrm>
              <a:off x="430351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101"/>
            <p:cNvSpPr/>
            <p:nvPr/>
          </p:nvSpPr>
          <p:spPr>
            <a:xfrm>
              <a:off x="4125229"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101"/>
            <p:cNvSpPr/>
            <p:nvPr/>
          </p:nvSpPr>
          <p:spPr>
            <a:xfrm>
              <a:off x="4125229"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101"/>
            <p:cNvSpPr/>
            <p:nvPr/>
          </p:nvSpPr>
          <p:spPr>
            <a:xfrm>
              <a:off x="4125229"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101"/>
            <p:cNvSpPr/>
            <p:nvPr/>
          </p:nvSpPr>
          <p:spPr>
            <a:xfrm>
              <a:off x="3946943"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101"/>
            <p:cNvSpPr/>
            <p:nvPr/>
          </p:nvSpPr>
          <p:spPr>
            <a:xfrm>
              <a:off x="3946943"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101"/>
            <p:cNvSpPr/>
            <p:nvPr/>
          </p:nvSpPr>
          <p:spPr>
            <a:xfrm>
              <a:off x="3946943"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101"/>
            <p:cNvSpPr/>
            <p:nvPr/>
          </p:nvSpPr>
          <p:spPr>
            <a:xfrm>
              <a:off x="4036086"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101"/>
            <p:cNvSpPr/>
            <p:nvPr/>
          </p:nvSpPr>
          <p:spPr>
            <a:xfrm>
              <a:off x="4036086"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101"/>
            <p:cNvSpPr/>
            <p:nvPr/>
          </p:nvSpPr>
          <p:spPr>
            <a:xfrm>
              <a:off x="4036086"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101"/>
            <p:cNvSpPr/>
            <p:nvPr/>
          </p:nvSpPr>
          <p:spPr>
            <a:xfrm>
              <a:off x="3857800"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101"/>
            <p:cNvSpPr/>
            <p:nvPr/>
          </p:nvSpPr>
          <p:spPr>
            <a:xfrm>
              <a:off x="3857800" y="123668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101"/>
            <p:cNvSpPr/>
            <p:nvPr/>
          </p:nvSpPr>
          <p:spPr>
            <a:xfrm>
              <a:off x="3857800" y="133007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101"/>
            <p:cNvSpPr/>
            <p:nvPr/>
          </p:nvSpPr>
          <p:spPr>
            <a:xfrm>
              <a:off x="3857800" y="142347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2" name="Google Shape;2892;p101"/>
          <p:cNvGrpSpPr/>
          <p:nvPr/>
        </p:nvGrpSpPr>
        <p:grpSpPr>
          <a:xfrm>
            <a:off x="8066680" y="3468728"/>
            <a:ext cx="2227589" cy="1527191"/>
            <a:chOff x="5519300" y="372750"/>
            <a:chExt cx="1039375" cy="712575"/>
          </a:xfrm>
        </p:grpSpPr>
        <p:sp>
          <p:nvSpPr>
            <p:cNvPr id="2893" name="Google Shape;2893;p101"/>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101"/>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101"/>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101"/>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101"/>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101"/>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101"/>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101"/>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101"/>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101"/>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101"/>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101"/>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101"/>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101"/>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101"/>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101"/>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101"/>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101"/>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101"/>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101"/>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101"/>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101"/>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101"/>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101"/>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101"/>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101"/>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101"/>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101"/>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101"/>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101"/>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101"/>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101"/>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101"/>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101"/>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101"/>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101"/>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101"/>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101"/>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101"/>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101"/>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101"/>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101"/>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101"/>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101"/>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101"/>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101"/>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101"/>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101"/>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101"/>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101"/>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101"/>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101"/>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101"/>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101"/>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101"/>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101"/>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101"/>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101"/>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101"/>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101"/>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101"/>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101"/>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101"/>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101"/>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101"/>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101"/>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101"/>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0" name="Google Shape;2960;p101"/>
          <p:cNvSpPr/>
          <p:nvPr/>
        </p:nvSpPr>
        <p:spPr>
          <a:xfrm rot="-5400000">
            <a:off x="-581151" y="-712325"/>
            <a:ext cx="1657800" cy="1657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101"/>
          <p:cNvSpPr/>
          <p:nvPr/>
        </p:nvSpPr>
        <p:spPr>
          <a:xfrm rot="-2158994">
            <a:off x="8445880" y="2488287"/>
            <a:ext cx="3063067" cy="3063067"/>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2962" name="Shape 2962"/>
        <p:cNvGrpSpPr/>
        <p:nvPr/>
      </p:nvGrpSpPr>
      <p:grpSpPr>
        <a:xfrm>
          <a:off x="0" y="0"/>
          <a:ext cx="0" cy="0"/>
          <a:chOff x="0" y="0"/>
          <a:chExt cx="0" cy="0"/>
        </a:xfrm>
      </p:grpSpPr>
      <p:sp>
        <p:nvSpPr>
          <p:cNvPr id="2963" name="Google Shape;2963;p102"/>
          <p:cNvSpPr/>
          <p:nvPr/>
        </p:nvSpPr>
        <p:spPr>
          <a:xfrm flipH="1">
            <a:off x="8270391" y="227960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4" name="Google Shape;2964;p102"/>
          <p:cNvGrpSpPr/>
          <p:nvPr/>
        </p:nvGrpSpPr>
        <p:grpSpPr>
          <a:xfrm rot="5400000">
            <a:off x="7651004" y="3368691"/>
            <a:ext cx="2227589" cy="1527191"/>
            <a:chOff x="5519300" y="372750"/>
            <a:chExt cx="1039375" cy="712575"/>
          </a:xfrm>
        </p:grpSpPr>
        <p:sp>
          <p:nvSpPr>
            <p:cNvPr id="2965" name="Google Shape;2965;p102"/>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102"/>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102"/>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102"/>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102"/>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102"/>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102"/>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102"/>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102"/>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102"/>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02"/>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102"/>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102"/>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102"/>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102"/>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102"/>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102"/>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102"/>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102"/>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102"/>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102"/>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102"/>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102"/>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102"/>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102"/>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102"/>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102"/>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102"/>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102"/>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102"/>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102"/>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102"/>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102"/>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102"/>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102"/>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102"/>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102"/>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102"/>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102"/>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102"/>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102"/>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102"/>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102"/>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102"/>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102"/>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102"/>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102"/>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102"/>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102"/>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102"/>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102"/>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102"/>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102"/>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102"/>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102"/>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102"/>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02"/>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102"/>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102"/>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102"/>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102"/>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102"/>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102"/>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102"/>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102"/>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102"/>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102"/>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2" name="Google Shape;3032;p102"/>
          <p:cNvGrpSpPr/>
          <p:nvPr/>
        </p:nvGrpSpPr>
        <p:grpSpPr>
          <a:xfrm rot="-5400000">
            <a:off x="-818942" y="1077257"/>
            <a:ext cx="2227588" cy="726522"/>
            <a:chOff x="3799000" y="1820400"/>
            <a:chExt cx="1039375" cy="338989"/>
          </a:xfrm>
        </p:grpSpPr>
        <p:sp>
          <p:nvSpPr>
            <p:cNvPr id="3033" name="Google Shape;3033;p102"/>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102"/>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102"/>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102"/>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102"/>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102"/>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102"/>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102"/>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102"/>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102"/>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102"/>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102"/>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102"/>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102"/>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102"/>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102"/>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102"/>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102"/>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102"/>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102"/>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102"/>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102"/>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102"/>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102"/>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102"/>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102"/>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102"/>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102"/>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102"/>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102"/>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102"/>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102"/>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102"/>
            <p:cNvSpPr/>
            <p:nvPr/>
          </p:nvSpPr>
          <p:spPr>
            <a:xfrm>
              <a:off x="3799000"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102"/>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102"/>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102"/>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9" name="Google Shape;3069;p102"/>
          <p:cNvSpPr/>
          <p:nvPr/>
        </p:nvSpPr>
        <p:spPr>
          <a:xfrm flipH="1">
            <a:off x="-1058342" y="3902385"/>
            <a:ext cx="2574600" cy="2574600"/>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70" name="Google Shape;3070;p102"/>
          <p:cNvPicPr preferRelativeResize="0"/>
          <p:nvPr/>
        </p:nvPicPr>
        <p:blipFill rotWithShape="1">
          <a:blip r:embed="rId2">
            <a:alphaModFix/>
          </a:blip>
          <a:srcRect b="0" l="0" r="0" t="0"/>
          <a:stretch/>
        </p:blipFill>
        <p:spPr>
          <a:xfrm>
            <a:off x="100850" y="3694589"/>
            <a:ext cx="1306575" cy="1368000"/>
          </a:xfrm>
          <a:prstGeom prst="rect">
            <a:avLst/>
          </a:prstGeom>
          <a:noFill/>
          <a:ln>
            <a:noFill/>
          </a:ln>
        </p:spPr>
      </p:pic>
      <p:sp>
        <p:nvSpPr>
          <p:cNvPr id="3071" name="Google Shape;3071;p102"/>
          <p:cNvSpPr/>
          <p:nvPr/>
        </p:nvSpPr>
        <p:spPr>
          <a:xfrm flipH="1" rot="5400000">
            <a:off x="-383111" y="-1285175"/>
            <a:ext cx="2033700" cy="2033700"/>
          </a:xfrm>
          <a:prstGeom prst="blockArc">
            <a:avLst>
              <a:gd fmla="val 5958233" name="adj1"/>
              <a:gd fmla="val 16931427" name="adj2"/>
              <a:gd fmla="val 1990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102"/>
          <p:cNvSpPr/>
          <p:nvPr/>
        </p:nvSpPr>
        <p:spPr>
          <a:xfrm flipH="1">
            <a:off x="-87012" y="-979068"/>
            <a:ext cx="1654500" cy="165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73" name="Google Shape;3073;p102"/>
          <p:cNvPicPr preferRelativeResize="0"/>
          <p:nvPr/>
        </p:nvPicPr>
        <p:blipFill rotWithShape="1">
          <a:blip r:embed="rId3">
            <a:alphaModFix/>
          </a:blip>
          <a:srcRect b="0" l="0" r="0" t="0"/>
          <a:stretch/>
        </p:blipFill>
        <p:spPr>
          <a:xfrm>
            <a:off x="8514494" y="748521"/>
            <a:ext cx="1013918" cy="726975"/>
          </a:xfrm>
          <a:prstGeom prst="rect">
            <a:avLst/>
          </a:prstGeom>
          <a:noFill/>
          <a:ln>
            <a:noFill/>
          </a:ln>
        </p:spPr>
      </p:pic>
      <p:sp>
        <p:nvSpPr>
          <p:cNvPr id="3074" name="Google Shape;3074;p102"/>
          <p:cNvSpPr/>
          <p:nvPr/>
        </p:nvSpPr>
        <p:spPr>
          <a:xfrm flipH="1" rot="-5400000">
            <a:off x="6829239" y="4604100"/>
            <a:ext cx="2033700" cy="2033700"/>
          </a:xfrm>
          <a:prstGeom prst="blockArc">
            <a:avLst>
              <a:gd fmla="val 5958233" name="adj1"/>
              <a:gd fmla="val 16931427" name="adj2"/>
              <a:gd fmla="val 1990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102"/>
          <p:cNvSpPr/>
          <p:nvPr/>
        </p:nvSpPr>
        <p:spPr>
          <a:xfrm flipH="1" rot="10800000">
            <a:off x="6912341" y="4676592"/>
            <a:ext cx="1654500" cy="165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76" name="Google Shape;3076;p102"/>
          <p:cNvPicPr preferRelativeResize="0"/>
          <p:nvPr/>
        </p:nvPicPr>
        <p:blipFill rotWithShape="1">
          <a:blip r:embed="rId3">
            <a:alphaModFix/>
          </a:blip>
          <a:srcRect b="0" l="0" r="0" t="0"/>
          <a:stretch/>
        </p:blipFill>
        <p:spPr>
          <a:xfrm>
            <a:off x="1567494" y="4676596"/>
            <a:ext cx="1013918" cy="726975"/>
          </a:xfrm>
          <a:prstGeom prst="rect">
            <a:avLst/>
          </a:prstGeom>
          <a:noFill/>
          <a:ln>
            <a:noFill/>
          </a:ln>
        </p:spPr>
      </p:pic>
      <p:pic>
        <p:nvPicPr>
          <p:cNvPr id="3077" name="Google Shape;3077;p102"/>
          <p:cNvPicPr preferRelativeResize="0"/>
          <p:nvPr/>
        </p:nvPicPr>
        <p:blipFill rotWithShape="1">
          <a:blip r:embed="rId3">
            <a:alphaModFix/>
          </a:blip>
          <a:srcRect b="0" l="0" r="0" t="0"/>
          <a:stretch/>
        </p:blipFill>
        <p:spPr>
          <a:xfrm>
            <a:off x="-508956" y="2685121"/>
            <a:ext cx="1013918" cy="726975"/>
          </a:xfrm>
          <a:prstGeom prst="rect">
            <a:avLst/>
          </a:prstGeom>
          <a:noFill/>
          <a:ln>
            <a:noFill/>
          </a:ln>
        </p:spPr>
      </p:pic>
      <p:pic>
        <p:nvPicPr>
          <p:cNvPr id="3078" name="Google Shape;3078;p102"/>
          <p:cNvPicPr preferRelativeResize="0"/>
          <p:nvPr/>
        </p:nvPicPr>
        <p:blipFill rotWithShape="1">
          <a:blip r:embed="rId3">
            <a:alphaModFix/>
          </a:blip>
          <a:srcRect b="0" l="0" r="0" t="0"/>
          <a:stretch/>
        </p:blipFill>
        <p:spPr>
          <a:xfrm>
            <a:off x="7722166" y="-427950"/>
            <a:ext cx="1217532" cy="8729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7" name="Shape 347"/>
        <p:cNvGrpSpPr/>
        <p:nvPr/>
      </p:nvGrpSpPr>
      <p:grpSpPr>
        <a:xfrm>
          <a:off x="0" y="0"/>
          <a:ext cx="0" cy="0"/>
          <a:chOff x="0" y="0"/>
          <a:chExt cx="0" cy="0"/>
        </a:xfrm>
      </p:grpSpPr>
      <p:sp>
        <p:nvSpPr>
          <p:cNvPr id="348" name="Google Shape;348;p70"/>
          <p:cNvSpPr txBox="1"/>
          <p:nvPr>
            <p:ph type="title"/>
          </p:nvPr>
        </p:nvSpPr>
        <p:spPr>
          <a:xfrm>
            <a:off x="2029075" y="2490350"/>
            <a:ext cx="5085900" cy="831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49" name="Google Shape;349;p70"/>
          <p:cNvSpPr txBox="1"/>
          <p:nvPr>
            <p:ph idx="1" type="subTitle"/>
          </p:nvPr>
        </p:nvSpPr>
        <p:spPr>
          <a:xfrm>
            <a:off x="2029075" y="3269253"/>
            <a:ext cx="5085900" cy="128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0" name="Google Shape;350;p70"/>
          <p:cNvSpPr/>
          <p:nvPr/>
        </p:nvSpPr>
        <p:spPr>
          <a:xfrm rot="-4819752">
            <a:off x="8205757" y="1265550"/>
            <a:ext cx="1585836" cy="1585836"/>
          </a:xfrm>
          <a:prstGeom prst="blockArc">
            <a:avLst>
              <a:gd fmla="val 5958233" name="adj1"/>
              <a:gd fmla="val 2559931" name="adj2"/>
              <a:gd fmla="val 22508"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70"/>
          <p:cNvSpPr/>
          <p:nvPr/>
        </p:nvSpPr>
        <p:spPr>
          <a:xfrm rot="-7433688">
            <a:off x="-962871" y="-1484464"/>
            <a:ext cx="3935124" cy="3935124"/>
          </a:xfrm>
          <a:prstGeom prst="blockArc">
            <a:avLst>
              <a:gd fmla="val 5958233" name="adj1"/>
              <a:gd fmla="val 20136020" name="adj2"/>
              <a:gd fmla="val 1680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70"/>
          <p:cNvSpPr/>
          <p:nvPr/>
        </p:nvSpPr>
        <p:spPr>
          <a:xfrm rot="-6824316">
            <a:off x="5408227" y="4758274"/>
            <a:ext cx="1270604" cy="1271153"/>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353" name="Shape 353"/>
        <p:cNvGrpSpPr/>
        <p:nvPr/>
      </p:nvGrpSpPr>
      <p:grpSpPr>
        <a:xfrm>
          <a:off x="0" y="0"/>
          <a:ext cx="0" cy="0"/>
          <a:chOff x="0" y="0"/>
          <a:chExt cx="0" cy="0"/>
        </a:xfrm>
      </p:grpSpPr>
      <p:sp>
        <p:nvSpPr>
          <p:cNvPr id="354" name="Google Shape;354;p71"/>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grpSp>
        <p:nvGrpSpPr>
          <p:cNvPr id="355" name="Google Shape;355;p71"/>
          <p:cNvGrpSpPr/>
          <p:nvPr/>
        </p:nvGrpSpPr>
        <p:grpSpPr>
          <a:xfrm flipH="1" rot="-5400000">
            <a:off x="7821325" y="679905"/>
            <a:ext cx="2227588" cy="726522"/>
            <a:chOff x="3799000" y="1820400"/>
            <a:chExt cx="1039375" cy="338989"/>
          </a:xfrm>
        </p:grpSpPr>
        <p:sp>
          <p:nvSpPr>
            <p:cNvPr id="356" name="Google Shape;356;p71"/>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71"/>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71"/>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71"/>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71"/>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71"/>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71"/>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1"/>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1"/>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71"/>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71"/>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71"/>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71"/>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71"/>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71"/>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71"/>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71"/>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71"/>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71"/>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71"/>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71"/>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71"/>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71"/>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71"/>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71"/>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71"/>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1"/>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71"/>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71"/>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71"/>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71"/>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71"/>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71"/>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71"/>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1"/>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71"/>
          <p:cNvGrpSpPr/>
          <p:nvPr/>
        </p:nvGrpSpPr>
        <p:grpSpPr>
          <a:xfrm flipH="1">
            <a:off x="-1654513" y="2869728"/>
            <a:ext cx="2227589" cy="1527191"/>
            <a:chOff x="5519300" y="372750"/>
            <a:chExt cx="1039375" cy="712575"/>
          </a:xfrm>
        </p:grpSpPr>
        <p:sp>
          <p:nvSpPr>
            <p:cNvPr id="392" name="Google Shape;392;p71"/>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71"/>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71"/>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71"/>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71"/>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71"/>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71"/>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71"/>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1"/>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71"/>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71"/>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71"/>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71"/>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71"/>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71"/>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1"/>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71"/>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71"/>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71"/>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71"/>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71"/>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71"/>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1"/>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1"/>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1"/>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1"/>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71"/>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71"/>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71"/>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1"/>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1"/>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71"/>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71"/>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1"/>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71"/>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71"/>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71"/>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71"/>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71"/>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71"/>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71"/>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1"/>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71"/>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1"/>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1"/>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1"/>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1"/>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1"/>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71"/>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71"/>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1"/>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1"/>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1"/>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1"/>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71"/>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71"/>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71"/>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71"/>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71"/>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71"/>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71"/>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1"/>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1"/>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1"/>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1"/>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1"/>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9" name="Google Shape;459;p71"/>
          <p:cNvSpPr/>
          <p:nvPr/>
        </p:nvSpPr>
        <p:spPr>
          <a:xfrm flipH="1" rot="899876">
            <a:off x="-1364959" y="4184160"/>
            <a:ext cx="2180581" cy="2180581"/>
          </a:xfrm>
          <a:prstGeom prst="blockArc">
            <a:avLst>
              <a:gd fmla="val 10010889" name="adj1"/>
              <a:gd fmla="val 18123158" name="adj2"/>
              <a:gd fmla="val 2994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71"/>
          <p:cNvSpPr/>
          <p:nvPr/>
        </p:nvSpPr>
        <p:spPr>
          <a:xfrm flipH="1">
            <a:off x="-850779" y="4573892"/>
            <a:ext cx="1658700" cy="1659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71"/>
          <p:cNvSpPr/>
          <p:nvPr/>
        </p:nvSpPr>
        <p:spPr>
          <a:xfrm>
            <a:off x="8681330" y="1443900"/>
            <a:ext cx="2670600" cy="2670600"/>
          </a:xfrm>
          <a:prstGeom prst="blockArc">
            <a:avLst>
              <a:gd fmla="val 5318277" name="adj1"/>
              <a:gd fmla="val 17376266" name="adj2"/>
              <a:gd fmla="val 8497"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71"/>
          <p:cNvSpPr/>
          <p:nvPr/>
        </p:nvSpPr>
        <p:spPr>
          <a:xfrm>
            <a:off x="8776832" y="1556676"/>
            <a:ext cx="1958400" cy="1959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1"/>
          <p:cNvSpPr/>
          <p:nvPr/>
        </p:nvSpPr>
        <p:spPr>
          <a:xfrm flipH="1" rot="3508339">
            <a:off x="-1727887" y="-2075610"/>
            <a:ext cx="2906424" cy="2906424"/>
          </a:xfrm>
          <a:prstGeom prst="blockArc">
            <a:avLst>
              <a:gd fmla="val 5318277" name="adj1"/>
              <a:gd fmla="val 17556576" name="adj2"/>
              <a:gd fmla="val 1575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_1">
    <p:spTree>
      <p:nvGrpSpPr>
        <p:cNvPr id="464" name="Shape 464"/>
        <p:cNvGrpSpPr/>
        <p:nvPr/>
      </p:nvGrpSpPr>
      <p:grpSpPr>
        <a:xfrm>
          <a:off x="0" y="0"/>
          <a:ext cx="0" cy="0"/>
          <a:chOff x="0" y="0"/>
          <a:chExt cx="0" cy="0"/>
        </a:xfrm>
      </p:grpSpPr>
      <p:sp>
        <p:nvSpPr>
          <p:cNvPr id="465" name="Google Shape;465;p72"/>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466" name="Google Shape;466;p72"/>
          <p:cNvSpPr txBox="1"/>
          <p:nvPr>
            <p:ph idx="2" type="title"/>
          </p:nvPr>
        </p:nvSpPr>
        <p:spPr>
          <a:xfrm>
            <a:off x="2079069" y="3009750"/>
            <a:ext cx="2083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67" name="Google Shape;467;p72"/>
          <p:cNvSpPr txBox="1"/>
          <p:nvPr>
            <p:ph idx="1" type="subTitle"/>
          </p:nvPr>
        </p:nvSpPr>
        <p:spPr>
          <a:xfrm>
            <a:off x="2079069" y="3439300"/>
            <a:ext cx="20838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8" name="Google Shape;468;p72"/>
          <p:cNvSpPr txBox="1"/>
          <p:nvPr>
            <p:ph idx="3" type="title"/>
          </p:nvPr>
        </p:nvSpPr>
        <p:spPr>
          <a:xfrm>
            <a:off x="4981131" y="3009750"/>
            <a:ext cx="2083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69" name="Google Shape;469;p72"/>
          <p:cNvSpPr txBox="1"/>
          <p:nvPr>
            <p:ph idx="4" type="subTitle"/>
          </p:nvPr>
        </p:nvSpPr>
        <p:spPr>
          <a:xfrm>
            <a:off x="4981131" y="3439300"/>
            <a:ext cx="20838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0" name="Google Shape;470;p72"/>
          <p:cNvSpPr/>
          <p:nvPr/>
        </p:nvSpPr>
        <p:spPr>
          <a:xfrm flipH="1">
            <a:off x="8270391" y="2279600"/>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1" name="Google Shape;471;p72"/>
          <p:cNvGrpSpPr/>
          <p:nvPr/>
        </p:nvGrpSpPr>
        <p:grpSpPr>
          <a:xfrm rot="5400000">
            <a:off x="7651004" y="3368691"/>
            <a:ext cx="2227589" cy="1527191"/>
            <a:chOff x="5519300" y="372750"/>
            <a:chExt cx="1039375" cy="712575"/>
          </a:xfrm>
        </p:grpSpPr>
        <p:sp>
          <p:nvSpPr>
            <p:cNvPr id="472" name="Google Shape;472;p72"/>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2"/>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72"/>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2"/>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72"/>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72"/>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72"/>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72"/>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72"/>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72"/>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72"/>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72"/>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72"/>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72"/>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72"/>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2"/>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72"/>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72"/>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72"/>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72"/>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72"/>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72"/>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72"/>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72"/>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72"/>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72"/>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72"/>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72"/>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72"/>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2"/>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72"/>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72"/>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72"/>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72"/>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72"/>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72"/>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72"/>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72"/>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72"/>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72"/>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72"/>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72"/>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72"/>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72"/>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72"/>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72"/>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72"/>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72"/>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72"/>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72"/>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72"/>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72"/>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72"/>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72"/>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2"/>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2"/>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2"/>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72"/>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72"/>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2"/>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2"/>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2"/>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 name="Google Shape;539;p72"/>
          <p:cNvGrpSpPr/>
          <p:nvPr/>
        </p:nvGrpSpPr>
        <p:grpSpPr>
          <a:xfrm rot="-5400000">
            <a:off x="-818942" y="1077257"/>
            <a:ext cx="2227588" cy="726522"/>
            <a:chOff x="3799000" y="1820400"/>
            <a:chExt cx="1039375" cy="338989"/>
          </a:xfrm>
        </p:grpSpPr>
        <p:sp>
          <p:nvSpPr>
            <p:cNvPr id="540" name="Google Shape;540;p72"/>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72"/>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72"/>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2"/>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72"/>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72"/>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72"/>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72"/>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72"/>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72"/>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72"/>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72"/>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72"/>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72"/>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72"/>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72"/>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72"/>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2"/>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72"/>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72"/>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72"/>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72"/>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72"/>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72"/>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72"/>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72"/>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72"/>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72"/>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72"/>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72"/>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2"/>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72"/>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72"/>
            <p:cNvSpPr/>
            <p:nvPr/>
          </p:nvSpPr>
          <p:spPr>
            <a:xfrm>
              <a:off x="3799000"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72"/>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72"/>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72"/>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6" name="Google Shape;576;p72"/>
          <p:cNvSpPr/>
          <p:nvPr/>
        </p:nvSpPr>
        <p:spPr>
          <a:xfrm flipH="1">
            <a:off x="-1058342" y="3902385"/>
            <a:ext cx="2574600" cy="2574600"/>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7" name="Google Shape;577;p72"/>
          <p:cNvPicPr preferRelativeResize="0"/>
          <p:nvPr/>
        </p:nvPicPr>
        <p:blipFill rotWithShape="1">
          <a:blip r:embed="rId2">
            <a:alphaModFix/>
          </a:blip>
          <a:srcRect b="0" l="0" r="0" t="0"/>
          <a:stretch/>
        </p:blipFill>
        <p:spPr>
          <a:xfrm>
            <a:off x="100850" y="3694589"/>
            <a:ext cx="1306575" cy="1368000"/>
          </a:xfrm>
          <a:prstGeom prst="rect">
            <a:avLst/>
          </a:prstGeom>
          <a:noFill/>
          <a:ln>
            <a:noFill/>
          </a:ln>
        </p:spPr>
      </p:pic>
      <p:sp>
        <p:nvSpPr>
          <p:cNvPr id="578" name="Google Shape;578;p72"/>
          <p:cNvSpPr/>
          <p:nvPr/>
        </p:nvSpPr>
        <p:spPr>
          <a:xfrm flipH="1" rot="5400000">
            <a:off x="-383111" y="-1285175"/>
            <a:ext cx="2033700" cy="2033700"/>
          </a:xfrm>
          <a:prstGeom prst="blockArc">
            <a:avLst>
              <a:gd fmla="val 5958233" name="adj1"/>
              <a:gd fmla="val 16931427" name="adj2"/>
              <a:gd fmla="val 1990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72"/>
          <p:cNvSpPr/>
          <p:nvPr/>
        </p:nvSpPr>
        <p:spPr>
          <a:xfrm flipH="1">
            <a:off x="-87012" y="-979068"/>
            <a:ext cx="1654500" cy="165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0" name="Google Shape;580;p72"/>
          <p:cNvPicPr preferRelativeResize="0"/>
          <p:nvPr/>
        </p:nvPicPr>
        <p:blipFill rotWithShape="1">
          <a:blip r:embed="rId3">
            <a:alphaModFix/>
          </a:blip>
          <a:srcRect b="0" l="0" r="0" t="0"/>
          <a:stretch/>
        </p:blipFill>
        <p:spPr>
          <a:xfrm>
            <a:off x="8514494" y="748521"/>
            <a:ext cx="1013918" cy="726975"/>
          </a:xfrm>
          <a:prstGeom prst="rect">
            <a:avLst/>
          </a:prstGeom>
          <a:noFill/>
          <a:ln>
            <a:noFill/>
          </a:ln>
        </p:spPr>
      </p:pic>
      <p:sp>
        <p:nvSpPr>
          <p:cNvPr id="581" name="Google Shape;581;p72"/>
          <p:cNvSpPr/>
          <p:nvPr/>
        </p:nvSpPr>
        <p:spPr>
          <a:xfrm flipH="1" rot="-5400000">
            <a:off x="6829239" y="4604100"/>
            <a:ext cx="2033700" cy="2033700"/>
          </a:xfrm>
          <a:prstGeom prst="blockArc">
            <a:avLst>
              <a:gd fmla="val 5958233" name="adj1"/>
              <a:gd fmla="val 16931427" name="adj2"/>
              <a:gd fmla="val 19901"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72"/>
          <p:cNvSpPr/>
          <p:nvPr/>
        </p:nvSpPr>
        <p:spPr>
          <a:xfrm flipH="1" rot="10800000">
            <a:off x="6912341" y="4676592"/>
            <a:ext cx="1654500" cy="165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3" name="Google Shape;583;p72"/>
          <p:cNvPicPr preferRelativeResize="0"/>
          <p:nvPr/>
        </p:nvPicPr>
        <p:blipFill rotWithShape="1">
          <a:blip r:embed="rId3">
            <a:alphaModFix/>
          </a:blip>
          <a:srcRect b="0" l="0" r="0" t="0"/>
          <a:stretch/>
        </p:blipFill>
        <p:spPr>
          <a:xfrm>
            <a:off x="1567494" y="4676596"/>
            <a:ext cx="1013918" cy="726975"/>
          </a:xfrm>
          <a:prstGeom prst="rect">
            <a:avLst/>
          </a:prstGeom>
          <a:noFill/>
          <a:ln>
            <a:noFill/>
          </a:ln>
        </p:spPr>
      </p:pic>
      <p:pic>
        <p:nvPicPr>
          <p:cNvPr id="584" name="Google Shape;584;p72"/>
          <p:cNvPicPr preferRelativeResize="0"/>
          <p:nvPr/>
        </p:nvPicPr>
        <p:blipFill rotWithShape="1">
          <a:blip r:embed="rId3">
            <a:alphaModFix/>
          </a:blip>
          <a:srcRect b="0" l="0" r="0" t="0"/>
          <a:stretch/>
        </p:blipFill>
        <p:spPr>
          <a:xfrm>
            <a:off x="-508956" y="2685121"/>
            <a:ext cx="1013918" cy="726975"/>
          </a:xfrm>
          <a:prstGeom prst="rect">
            <a:avLst/>
          </a:prstGeom>
          <a:noFill/>
          <a:ln>
            <a:noFill/>
          </a:ln>
        </p:spPr>
      </p:pic>
      <p:pic>
        <p:nvPicPr>
          <p:cNvPr id="585" name="Google Shape;585;p72"/>
          <p:cNvPicPr preferRelativeResize="0"/>
          <p:nvPr/>
        </p:nvPicPr>
        <p:blipFill rotWithShape="1">
          <a:blip r:embed="rId3">
            <a:alphaModFix/>
          </a:blip>
          <a:srcRect b="0" l="0" r="0" t="0"/>
          <a:stretch/>
        </p:blipFill>
        <p:spPr>
          <a:xfrm>
            <a:off x="7722166" y="-427950"/>
            <a:ext cx="1217532" cy="8729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586" name="Shape 586"/>
        <p:cNvGrpSpPr/>
        <p:nvPr/>
      </p:nvGrpSpPr>
      <p:grpSpPr>
        <a:xfrm>
          <a:off x="0" y="0"/>
          <a:ext cx="0" cy="0"/>
          <a:chOff x="0" y="0"/>
          <a:chExt cx="0" cy="0"/>
        </a:xfrm>
      </p:grpSpPr>
      <p:sp>
        <p:nvSpPr>
          <p:cNvPr id="587" name="Google Shape;587;p73"/>
          <p:cNvSpPr txBox="1"/>
          <p:nvPr>
            <p:ph type="title"/>
          </p:nvPr>
        </p:nvSpPr>
        <p:spPr>
          <a:xfrm>
            <a:off x="4450946" y="1493550"/>
            <a:ext cx="3493200" cy="129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72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588" name="Google Shape;588;p73"/>
          <p:cNvSpPr txBox="1"/>
          <p:nvPr>
            <p:ph idx="1" type="subTitle"/>
          </p:nvPr>
        </p:nvSpPr>
        <p:spPr>
          <a:xfrm>
            <a:off x="4450925" y="2634150"/>
            <a:ext cx="3493200" cy="101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9" name="Google Shape;589;p73"/>
          <p:cNvSpPr/>
          <p:nvPr/>
        </p:nvSpPr>
        <p:spPr>
          <a:xfrm rot="-5400000">
            <a:off x="3094299" y="4025425"/>
            <a:ext cx="2102100" cy="2102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0" name="Google Shape;590;p73"/>
          <p:cNvGrpSpPr/>
          <p:nvPr/>
        </p:nvGrpSpPr>
        <p:grpSpPr>
          <a:xfrm>
            <a:off x="7342730" y="-239484"/>
            <a:ext cx="2227589" cy="1527191"/>
            <a:chOff x="5519300" y="372750"/>
            <a:chExt cx="1039375" cy="712575"/>
          </a:xfrm>
        </p:grpSpPr>
        <p:sp>
          <p:nvSpPr>
            <p:cNvPr id="591" name="Google Shape;591;p73"/>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73"/>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73"/>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73"/>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73"/>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73"/>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73"/>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73"/>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73"/>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73"/>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73"/>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73"/>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73"/>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73"/>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73"/>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73"/>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73"/>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3"/>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73"/>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73"/>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73"/>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73"/>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73"/>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73"/>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73"/>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73"/>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73"/>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73"/>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73"/>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73"/>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73"/>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73"/>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73"/>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73"/>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73"/>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73"/>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73"/>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73"/>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73"/>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73"/>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73"/>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73"/>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73"/>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73"/>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73"/>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73"/>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73"/>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73"/>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73"/>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73"/>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73"/>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73"/>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73"/>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73"/>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73"/>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73"/>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73"/>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73"/>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73"/>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73"/>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73"/>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73"/>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73"/>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73"/>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73"/>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73"/>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73"/>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8" name="Google Shape;658;p73"/>
          <p:cNvSpPr/>
          <p:nvPr/>
        </p:nvSpPr>
        <p:spPr>
          <a:xfrm rot="-1856039">
            <a:off x="8454804" y="1900412"/>
            <a:ext cx="2574846" cy="2574846"/>
          </a:xfrm>
          <a:prstGeom prst="blockArc">
            <a:avLst>
              <a:gd fmla="val 5958233" name="adj1"/>
              <a:gd fmla="val 17463104" name="adj2"/>
              <a:gd fmla="val 1506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73"/>
          <p:cNvSpPr/>
          <p:nvPr/>
        </p:nvSpPr>
        <p:spPr>
          <a:xfrm>
            <a:off x="8472788" y="1832675"/>
            <a:ext cx="1812300" cy="1812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73"/>
          <p:cNvSpPr/>
          <p:nvPr/>
        </p:nvSpPr>
        <p:spPr>
          <a:xfrm rot="-6009249">
            <a:off x="4503832" y="-1121226"/>
            <a:ext cx="2030097" cy="2030097"/>
          </a:xfrm>
          <a:prstGeom prst="blockArc">
            <a:avLst>
              <a:gd fmla="val 5958233" name="adj1"/>
              <a:gd fmla="val 17663173" name="adj2"/>
              <a:gd fmla="val 24970"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73"/>
          <p:cNvSpPr/>
          <p:nvPr/>
        </p:nvSpPr>
        <p:spPr>
          <a:xfrm rot="-8814536">
            <a:off x="-1455112" y="-720135"/>
            <a:ext cx="3302921" cy="3302921"/>
          </a:xfrm>
          <a:prstGeom prst="blockArc">
            <a:avLst>
              <a:gd fmla="val 5958233" name="adj1"/>
              <a:gd fmla="val 15340052" name="adj2"/>
              <a:gd fmla="val 8595"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2" name="Shape 662"/>
        <p:cNvGrpSpPr/>
        <p:nvPr/>
      </p:nvGrpSpPr>
      <p:grpSpPr>
        <a:xfrm>
          <a:off x="0" y="0"/>
          <a:ext cx="0" cy="0"/>
          <a:chOff x="0" y="0"/>
          <a:chExt cx="0" cy="0"/>
        </a:xfrm>
      </p:grpSpPr>
      <p:sp>
        <p:nvSpPr>
          <p:cNvPr id="663" name="Google Shape;663;p74"/>
          <p:cNvSpPr txBox="1"/>
          <p:nvPr>
            <p:ph type="title"/>
          </p:nvPr>
        </p:nvSpPr>
        <p:spPr>
          <a:xfrm>
            <a:off x="4228090" y="2680725"/>
            <a:ext cx="2762100" cy="92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4" name="Google Shape;664;p74"/>
          <p:cNvSpPr txBox="1"/>
          <p:nvPr>
            <p:ph idx="2" type="title"/>
          </p:nvPr>
        </p:nvSpPr>
        <p:spPr>
          <a:xfrm>
            <a:off x="2356910" y="3011350"/>
            <a:ext cx="1437600" cy="91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65" name="Google Shape;665;p74"/>
          <p:cNvSpPr txBox="1"/>
          <p:nvPr>
            <p:ph idx="1" type="subTitle"/>
          </p:nvPr>
        </p:nvSpPr>
        <p:spPr>
          <a:xfrm>
            <a:off x="4228073" y="3530819"/>
            <a:ext cx="2762100" cy="7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6" name="Google Shape;666;p74"/>
          <p:cNvSpPr/>
          <p:nvPr/>
        </p:nvSpPr>
        <p:spPr>
          <a:xfrm rot="7304698">
            <a:off x="-784688" y="3074934"/>
            <a:ext cx="2252826" cy="2252826"/>
          </a:xfrm>
          <a:prstGeom prst="blockArc">
            <a:avLst>
              <a:gd fmla="val 6747610" name="adj1"/>
              <a:gd fmla="val 21450309" name="adj2"/>
              <a:gd fmla="val 1733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4"/>
          <p:cNvSpPr/>
          <p:nvPr/>
        </p:nvSpPr>
        <p:spPr>
          <a:xfrm rot="-8399579">
            <a:off x="6604599" y="-1415011"/>
            <a:ext cx="3375739" cy="3375739"/>
          </a:xfrm>
          <a:prstGeom prst="blockArc">
            <a:avLst>
              <a:gd fmla="val 10800000" name="adj1"/>
              <a:gd fmla="val 21450309" name="adj2"/>
              <a:gd fmla="val 17336"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8" name="Google Shape;668;p74"/>
          <p:cNvGrpSpPr/>
          <p:nvPr/>
        </p:nvGrpSpPr>
        <p:grpSpPr>
          <a:xfrm>
            <a:off x="7261903" y="658823"/>
            <a:ext cx="2227589" cy="726958"/>
            <a:chOff x="6972150" y="711750"/>
            <a:chExt cx="1039375" cy="339193"/>
          </a:xfrm>
        </p:grpSpPr>
        <p:sp>
          <p:nvSpPr>
            <p:cNvPr id="669" name="Google Shape;669;p74"/>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74"/>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74"/>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74"/>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74"/>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74"/>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74"/>
            <p:cNvSpPr/>
            <p:nvPr/>
          </p:nvSpPr>
          <p:spPr>
            <a:xfrm>
              <a:off x="6972150"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74"/>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74"/>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74"/>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74"/>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74"/>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74"/>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74"/>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74"/>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74"/>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74"/>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74"/>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74"/>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74"/>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74"/>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74"/>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4"/>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74"/>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74"/>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74"/>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4"/>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74"/>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74"/>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74"/>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74"/>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74"/>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 name="Google Shape;701;p74"/>
          <p:cNvGrpSpPr/>
          <p:nvPr/>
        </p:nvGrpSpPr>
        <p:grpSpPr>
          <a:xfrm>
            <a:off x="-280170" y="-141409"/>
            <a:ext cx="2227589" cy="1527191"/>
            <a:chOff x="5519300" y="372750"/>
            <a:chExt cx="1039375" cy="712575"/>
          </a:xfrm>
        </p:grpSpPr>
        <p:sp>
          <p:nvSpPr>
            <p:cNvPr id="702" name="Google Shape;702;p74"/>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74"/>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74"/>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74"/>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74"/>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74"/>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74"/>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74"/>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74"/>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74"/>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74"/>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74"/>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4"/>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74"/>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74"/>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74"/>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74"/>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74"/>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74"/>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74"/>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74"/>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74"/>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74"/>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74"/>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74"/>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74"/>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74"/>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74"/>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74"/>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74"/>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74"/>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74"/>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74"/>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74"/>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74"/>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74"/>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74"/>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74"/>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74"/>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74"/>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74"/>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4"/>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4"/>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4"/>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74"/>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74"/>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74"/>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74"/>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74"/>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74"/>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74"/>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74"/>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74"/>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74"/>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74"/>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74"/>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74"/>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74"/>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74"/>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74"/>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74"/>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74"/>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74"/>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74"/>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74"/>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74"/>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74"/>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 name="Google Shape;769;p74"/>
          <p:cNvGrpSpPr/>
          <p:nvPr/>
        </p:nvGrpSpPr>
        <p:grpSpPr>
          <a:xfrm>
            <a:off x="-154771" y="4691203"/>
            <a:ext cx="2227588" cy="726522"/>
            <a:chOff x="3620725" y="372750"/>
            <a:chExt cx="1039375" cy="338989"/>
          </a:xfrm>
        </p:grpSpPr>
        <p:sp>
          <p:nvSpPr>
            <p:cNvPr id="770" name="Google Shape;770;p74"/>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74"/>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74"/>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74"/>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74"/>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74"/>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74"/>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74"/>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74"/>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74"/>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74"/>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74"/>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74"/>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74"/>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74"/>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74"/>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74"/>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74"/>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74"/>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74"/>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74"/>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74"/>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74"/>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74"/>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74"/>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74"/>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74"/>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74"/>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74"/>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74"/>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74"/>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74"/>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74"/>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74"/>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74"/>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4"/>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4"/>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7" name="Shape 807"/>
        <p:cNvGrpSpPr/>
        <p:nvPr/>
      </p:nvGrpSpPr>
      <p:grpSpPr>
        <a:xfrm>
          <a:off x="0" y="0"/>
          <a:ext cx="0" cy="0"/>
          <a:chOff x="0" y="0"/>
          <a:chExt cx="0" cy="0"/>
        </a:xfrm>
      </p:grpSpPr>
      <p:sp>
        <p:nvSpPr>
          <p:cNvPr id="808" name="Google Shape;808;p75"/>
          <p:cNvSpPr txBox="1"/>
          <p:nvPr>
            <p:ph type="title"/>
          </p:nvPr>
        </p:nvSpPr>
        <p:spPr>
          <a:xfrm>
            <a:off x="1121150" y="1116775"/>
            <a:ext cx="3807900" cy="73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809" name="Google Shape;809;p75"/>
          <p:cNvSpPr txBox="1"/>
          <p:nvPr>
            <p:ph idx="1" type="body"/>
          </p:nvPr>
        </p:nvSpPr>
        <p:spPr>
          <a:xfrm>
            <a:off x="1121150" y="1923119"/>
            <a:ext cx="3807900" cy="21036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Open Sans Medium"/>
              <a:buChar char="●"/>
              <a:defRPr/>
            </a:lvl1pPr>
            <a:lvl2pPr indent="-317500" lvl="1" marL="914400" algn="l">
              <a:lnSpc>
                <a:spcPct val="100000"/>
              </a:lnSpc>
              <a:spcBef>
                <a:spcPts val="0"/>
              </a:spcBef>
              <a:spcAft>
                <a:spcPts val="0"/>
              </a:spcAft>
              <a:buSzPts val="1400"/>
              <a:buFont typeface="Open Sans Medium"/>
              <a:buChar char="○"/>
              <a:defRPr/>
            </a:lvl2pPr>
            <a:lvl3pPr indent="-317500" lvl="2" marL="1371600" algn="l">
              <a:lnSpc>
                <a:spcPct val="100000"/>
              </a:lnSpc>
              <a:spcBef>
                <a:spcPts val="0"/>
              </a:spcBef>
              <a:spcAft>
                <a:spcPts val="0"/>
              </a:spcAft>
              <a:buSzPts val="1400"/>
              <a:buFont typeface="Open Sans Medium"/>
              <a:buChar char="■"/>
              <a:defRPr/>
            </a:lvl3pPr>
            <a:lvl4pPr indent="-317500" lvl="3" marL="1828800" algn="l">
              <a:lnSpc>
                <a:spcPct val="100000"/>
              </a:lnSpc>
              <a:spcBef>
                <a:spcPts val="0"/>
              </a:spcBef>
              <a:spcAft>
                <a:spcPts val="0"/>
              </a:spcAft>
              <a:buSzPts val="1400"/>
              <a:buFont typeface="Open Sans Medium"/>
              <a:buChar char="●"/>
              <a:defRPr/>
            </a:lvl4pPr>
            <a:lvl5pPr indent="-317500" lvl="4" marL="2286000" algn="l">
              <a:lnSpc>
                <a:spcPct val="100000"/>
              </a:lnSpc>
              <a:spcBef>
                <a:spcPts val="0"/>
              </a:spcBef>
              <a:spcAft>
                <a:spcPts val="0"/>
              </a:spcAft>
              <a:buSzPts val="1400"/>
              <a:buFont typeface="Open Sans Medium"/>
              <a:buChar char="○"/>
              <a:defRPr/>
            </a:lvl5pPr>
            <a:lvl6pPr indent="-317500" lvl="5" marL="2743200" algn="l">
              <a:lnSpc>
                <a:spcPct val="100000"/>
              </a:lnSpc>
              <a:spcBef>
                <a:spcPts val="0"/>
              </a:spcBef>
              <a:spcAft>
                <a:spcPts val="0"/>
              </a:spcAft>
              <a:buSzPts val="1400"/>
              <a:buFont typeface="Open Sans Medium"/>
              <a:buChar char="■"/>
              <a:defRPr/>
            </a:lvl6pPr>
            <a:lvl7pPr indent="-317500" lvl="6" marL="3200400" algn="l">
              <a:lnSpc>
                <a:spcPct val="100000"/>
              </a:lnSpc>
              <a:spcBef>
                <a:spcPts val="0"/>
              </a:spcBef>
              <a:spcAft>
                <a:spcPts val="0"/>
              </a:spcAft>
              <a:buSzPts val="1400"/>
              <a:buFont typeface="Open Sans Medium"/>
              <a:buChar char="●"/>
              <a:defRPr/>
            </a:lvl7pPr>
            <a:lvl8pPr indent="-317500" lvl="7" marL="3657600" algn="l">
              <a:lnSpc>
                <a:spcPct val="100000"/>
              </a:lnSpc>
              <a:spcBef>
                <a:spcPts val="0"/>
              </a:spcBef>
              <a:spcAft>
                <a:spcPts val="0"/>
              </a:spcAft>
              <a:buSzPts val="1400"/>
              <a:buFont typeface="Open Sans Medium"/>
              <a:buChar char="○"/>
              <a:defRPr/>
            </a:lvl8pPr>
            <a:lvl9pPr indent="-317500" lvl="8" marL="4114800" algn="l">
              <a:lnSpc>
                <a:spcPct val="100000"/>
              </a:lnSpc>
              <a:spcBef>
                <a:spcPts val="0"/>
              </a:spcBef>
              <a:spcAft>
                <a:spcPts val="0"/>
              </a:spcAft>
              <a:buSzPts val="1400"/>
              <a:buFont typeface="Open Sans Medium"/>
              <a:buChar char="■"/>
              <a:defRPr/>
            </a:lvl9pPr>
          </a:lstStyle>
          <a:p/>
        </p:txBody>
      </p:sp>
      <p:sp>
        <p:nvSpPr>
          <p:cNvPr id="810" name="Google Shape;810;p75"/>
          <p:cNvSpPr/>
          <p:nvPr/>
        </p:nvSpPr>
        <p:spPr>
          <a:xfrm rot="-8909883">
            <a:off x="7380555" y="-922593"/>
            <a:ext cx="2453841" cy="2453841"/>
          </a:xfrm>
          <a:prstGeom prst="blockArc">
            <a:avLst>
              <a:gd fmla="val 10800000" name="adj1"/>
              <a:gd fmla="val 567723" name="adj2"/>
              <a:gd fmla="val 11413"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5"/>
          <p:cNvSpPr/>
          <p:nvPr/>
        </p:nvSpPr>
        <p:spPr>
          <a:xfrm>
            <a:off x="7130050" y="-541850"/>
            <a:ext cx="1759500" cy="175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2" name="Google Shape;812;p75"/>
          <p:cNvGrpSpPr/>
          <p:nvPr/>
        </p:nvGrpSpPr>
        <p:grpSpPr>
          <a:xfrm flipH="1">
            <a:off x="6696355" y="334491"/>
            <a:ext cx="2227589" cy="1527191"/>
            <a:chOff x="5519300" y="372750"/>
            <a:chExt cx="1039375" cy="712575"/>
          </a:xfrm>
        </p:grpSpPr>
        <p:sp>
          <p:nvSpPr>
            <p:cNvPr id="813" name="Google Shape;813;p75"/>
            <p:cNvSpPr/>
            <p:nvPr/>
          </p:nvSpPr>
          <p:spPr>
            <a:xfrm>
              <a:off x="641073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75"/>
            <p:cNvSpPr/>
            <p:nvPr/>
          </p:nvSpPr>
          <p:spPr>
            <a:xfrm>
              <a:off x="641073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75"/>
            <p:cNvSpPr/>
            <p:nvPr/>
          </p:nvSpPr>
          <p:spPr>
            <a:xfrm>
              <a:off x="641073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75"/>
            <p:cNvSpPr/>
            <p:nvPr/>
          </p:nvSpPr>
          <p:spPr>
            <a:xfrm>
              <a:off x="641073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75"/>
            <p:cNvSpPr/>
            <p:nvPr/>
          </p:nvSpPr>
          <p:spPr>
            <a:xfrm>
              <a:off x="649987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75"/>
            <p:cNvSpPr/>
            <p:nvPr/>
          </p:nvSpPr>
          <p:spPr>
            <a:xfrm>
              <a:off x="649987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75"/>
            <p:cNvSpPr/>
            <p:nvPr/>
          </p:nvSpPr>
          <p:spPr>
            <a:xfrm>
              <a:off x="649987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75"/>
            <p:cNvSpPr/>
            <p:nvPr/>
          </p:nvSpPr>
          <p:spPr>
            <a:xfrm>
              <a:off x="649987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75"/>
            <p:cNvSpPr/>
            <p:nvPr/>
          </p:nvSpPr>
          <p:spPr>
            <a:xfrm>
              <a:off x="6499875"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75"/>
            <p:cNvSpPr/>
            <p:nvPr/>
          </p:nvSpPr>
          <p:spPr>
            <a:xfrm>
              <a:off x="6321588"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75"/>
            <p:cNvSpPr/>
            <p:nvPr/>
          </p:nvSpPr>
          <p:spPr>
            <a:xfrm>
              <a:off x="632158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75"/>
            <p:cNvSpPr/>
            <p:nvPr/>
          </p:nvSpPr>
          <p:spPr>
            <a:xfrm>
              <a:off x="632158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75"/>
            <p:cNvSpPr/>
            <p:nvPr/>
          </p:nvSpPr>
          <p:spPr>
            <a:xfrm>
              <a:off x="632158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75"/>
            <p:cNvSpPr/>
            <p:nvPr/>
          </p:nvSpPr>
          <p:spPr>
            <a:xfrm>
              <a:off x="6321588"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75"/>
            <p:cNvSpPr/>
            <p:nvPr/>
          </p:nvSpPr>
          <p:spPr>
            <a:xfrm>
              <a:off x="6321588"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75"/>
            <p:cNvSpPr/>
            <p:nvPr/>
          </p:nvSpPr>
          <p:spPr>
            <a:xfrm>
              <a:off x="614330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75"/>
            <p:cNvSpPr/>
            <p:nvPr/>
          </p:nvSpPr>
          <p:spPr>
            <a:xfrm>
              <a:off x="614330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75"/>
            <p:cNvSpPr/>
            <p:nvPr/>
          </p:nvSpPr>
          <p:spPr>
            <a:xfrm>
              <a:off x="6143302"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75"/>
            <p:cNvSpPr/>
            <p:nvPr/>
          </p:nvSpPr>
          <p:spPr>
            <a:xfrm>
              <a:off x="6143302"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75"/>
            <p:cNvSpPr/>
            <p:nvPr/>
          </p:nvSpPr>
          <p:spPr>
            <a:xfrm>
              <a:off x="6143302"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75"/>
            <p:cNvSpPr/>
            <p:nvPr/>
          </p:nvSpPr>
          <p:spPr>
            <a:xfrm>
              <a:off x="6232445"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75"/>
            <p:cNvSpPr/>
            <p:nvPr/>
          </p:nvSpPr>
          <p:spPr>
            <a:xfrm>
              <a:off x="6232445"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75"/>
            <p:cNvSpPr/>
            <p:nvPr/>
          </p:nvSpPr>
          <p:spPr>
            <a:xfrm>
              <a:off x="623244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75"/>
            <p:cNvSpPr/>
            <p:nvPr/>
          </p:nvSpPr>
          <p:spPr>
            <a:xfrm>
              <a:off x="6232445"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75"/>
            <p:cNvSpPr/>
            <p:nvPr/>
          </p:nvSpPr>
          <p:spPr>
            <a:xfrm>
              <a:off x="6232445"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75"/>
            <p:cNvSpPr/>
            <p:nvPr/>
          </p:nvSpPr>
          <p:spPr>
            <a:xfrm>
              <a:off x="6232445"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75"/>
            <p:cNvSpPr/>
            <p:nvPr/>
          </p:nvSpPr>
          <p:spPr>
            <a:xfrm>
              <a:off x="605415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75"/>
            <p:cNvSpPr/>
            <p:nvPr/>
          </p:nvSpPr>
          <p:spPr>
            <a:xfrm>
              <a:off x="605415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75"/>
            <p:cNvSpPr/>
            <p:nvPr/>
          </p:nvSpPr>
          <p:spPr>
            <a:xfrm>
              <a:off x="605415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75"/>
            <p:cNvSpPr/>
            <p:nvPr/>
          </p:nvSpPr>
          <p:spPr>
            <a:xfrm>
              <a:off x="605415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75"/>
            <p:cNvSpPr/>
            <p:nvPr/>
          </p:nvSpPr>
          <p:spPr>
            <a:xfrm>
              <a:off x="605415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75"/>
            <p:cNvSpPr/>
            <p:nvPr/>
          </p:nvSpPr>
          <p:spPr>
            <a:xfrm>
              <a:off x="605415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75"/>
            <p:cNvSpPr/>
            <p:nvPr/>
          </p:nvSpPr>
          <p:spPr>
            <a:xfrm>
              <a:off x="6054159"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75"/>
            <p:cNvSpPr/>
            <p:nvPr/>
          </p:nvSpPr>
          <p:spPr>
            <a:xfrm>
              <a:off x="5875872"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75"/>
            <p:cNvSpPr/>
            <p:nvPr/>
          </p:nvSpPr>
          <p:spPr>
            <a:xfrm>
              <a:off x="5875872"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75"/>
            <p:cNvSpPr/>
            <p:nvPr/>
          </p:nvSpPr>
          <p:spPr>
            <a:xfrm>
              <a:off x="5875872"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75"/>
            <p:cNvSpPr/>
            <p:nvPr/>
          </p:nvSpPr>
          <p:spPr>
            <a:xfrm>
              <a:off x="5875872"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75"/>
            <p:cNvSpPr/>
            <p:nvPr/>
          </p:nvSpPr>
          <p:spPr>
            <a:xfrm>
              <a:off x="596501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75"/>
            <p:cNvSpPr/>
            <p:nvPr/>
          </p:nvSpPr>
          <p:spPr>
            <a:xfrm>
              <a:off x="596501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75"/>
            <p:cNvSpPr/>
            <p:nvPr/>
          </p:nvSpPr>
          <p:spPr>
            <a:xfrm>
              <a:off x="596501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75"/>
            <p:cNvSpPr/>
            <p:nvPr/>
          </p:nvSpPr>
          <p:spPr>
            <a:xfrm>
              <a:off x="596501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75"/>
            <p:cNvSpPr/>
            <p:nvPr/>
          </p:nvSpPr>
          <p:spPr>
            <a:xfrm>
              <a:off x="596501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75"/>
            <p:cNvSpPr/>
            <p:nvPr/>
          </p:nvSpPr>
          <p:spPr>
            <a:xfrm>
              <a:off x="5786729"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75"/>
            <p:cNvSpPr/>
            <p:nvPr/>
          </p:nvSpPr>
          <p:spPr>
            <a:xfrm>
              <a:off x="5786729"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75"/>
            <p:cNvSpPr/>
            <p:nvPr/>
          </p:nvSpPr>
          <p:spPr>
            <a:xfrm>
              <a:off x="5786729"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75"/>
            <p:cNvSpPr/>
            <p:nvPr/>
          </p:nvSpPr>
          <p:spPr>
            <a:xfrm>
              <a:off x="5786729"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75"/>
            <p:cNvSpPr/>
            <p:nvPr/>
          </p:nvSpPr>
          <p:spPr>
            <a:xfrm>
              <a:off x="5786729"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75"/>
            <p:cNvSpPr/>
            <p:nvPr/>
          </p:nvSpPr>
          <p:spPr>
            <a:xfrm>
              <a:off x="5786729"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75"/>
            <p:cNvSpPr/>
            <p:nvPr/>
          </p:nvSpPr>
          <p:spPr>
            <a:xfrm>
              <a:off x="5786729"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75"/>
            <p:cNvSpPr/>
            <p:nvPr/>
          </p:nvSpPr>
          <p:spPr>
            <a:xfrm>
              <a:off x="560844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75"/>
            <p:cNvSpPr/>
            <p:nvPr/>
          </p:nvSpPr>
          <p:spPr>
            <a:xfrm>
              <a:off x="560844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75"/>
            <p:cNvSpPr/>
            <p:nvPr/>
          </p:nvSpPr>
          <p:spPr>
            <a:xfrm>
              <a:off x="560844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75"/>
            <p:cNvSpPr/>
            <p:nvPr/>
          </p:nvSpPr>
          <p:spPr>
            <a:xfrm>
              <a:off x="5608443"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75"/>
            <p:cNvSpPr/>
            <p:nvPr/>
          </p:nvSpPr>
          <p:spPr>
            <a:xfrm>
              <a:off x="5608443"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75"/>
            <p:cNvSpPr/>
            <p:nvPr/>
          </p:nvSpPr>
          <p:spPr>
            <a:xfrm>
              <a:off x="5608443"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75"/>
            <p:cNvSpPr/>
            <p:nvPr/>
          </p:nvSpPr>
          <p:spPr>
            <a:xfrm>
              <a:off x="5697586"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75"/>
            <p:cNvSpPr/>
            <p:nvPr/>
          </p:nvSpPr>
          <p:spPr>
            <a:xfrm>
              <a:off x="5697586"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75"/>
            <p:cNvSpPr/>
            <p:nvPr/>
          </p:nvSpPr>
          <p:spPr>
            <a:xfrm>
              <a:off x="5697586"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75"/>
            <p:cNvSpPr/>
            <p:nvPr/>
          </p:nvSpPr>
          <p:spPr>
            <a:xfrm>
              <a:off x="5697586"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75"/>
            <p:cNvSpPr/>
            <p:nvPr/>
          </p:nvSpPr>
          <p:spPr>
            <a:xfrm>
              <a:off x="5697586"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75"/>
            <p:cNvSpPr/>
            <p:nvPr/>
          </p:nvSpPr>
          <p:spPr>
            <a:xfrm>
              <a:off x="5697586"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75"/>
            <p:cNvSpPr/>
            <p:nvPr/>
          </p:nvSpPr>
          <p:spPr>
            <a:xfrm>
              <a:off x="5697586"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75"/>
            <p:cNvSpPr/>
            <p:nvPr/>
          </p:nvSpPr>
          <p:spPr>
            <a:xfrm>
              <a:off x="551930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75"/>
            <p:cNvSpPr/>
            <p:nvPr/>
          </p:nvSpPr>
          <p:spPr>
            <a:xfrm>
              <a:off x="5519300" y="74633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75"/>
            <p:cNvSpPr/>
            <p:nvPr/>
          </p:nvSpPr>
          <p:spPr>
            <a:xfrm>
              <a:off x="5519300" y="839732"/>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75"/>
            <p:cNvSpPr/>
            <p:nvPr/>
          </p:nvSpPr>
          <p:spPr>
            <a:xfrm>
              <a:off x="5519300" y="93312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75"/>
            <p:cNvSpPr/>
            <p:nvPr/>
          </p:nvSpPr>
          <p:spPr>
            <a:xfrm>
              <a:off x="5519300" y="10265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0" name="Google Shape;880;p75"/>
          <p:cNvGrpSpPr/>
          <p:nvPr/>
        </p:nvGrpSpPr>
        <p:grpSpPr>
          <a:xfrm>
            <a:off x="107678" y="-187590"/>
            <a:ext cx="2227589" cy="726958"/>
            <a:chOff x="6972150" y="711750"/>
            <a:chExt cx="1039375" cy="339193"/>
          </a:xfrm>
        </p:grpSpPr>
        <p:sp>
          <p:nvSpPr>
            <p:cNvPr id="881" name="Google Shape;881;p75"/>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75"/>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75"/>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75"/>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75"/>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75"/>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75"/>
            <p:cNvSpPr/>
            <p:nvPr/>
          </p:nvSpPr>
          <p:spPr>
            <a:xfrm>
              <a:off x="6972150"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75"/>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75"/>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75"/>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75"/>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75"/>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75"/>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75"/>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75"/>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75"/>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75"/>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75"/>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75"/>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75"/>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75"/>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75"/>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75"/>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75"/>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75"/>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75"/>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75"/>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75"/>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75"/>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75"/>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75"/>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75"/>
            <p:cNvSpPr/>
            <p:nvPr/>
          </p:nvSpPr>
          <p:spPr>
            <a:xfrm>
              <a:off x="6972150"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3" name="Google Shape;913;p75"/>
          <p:cNvSpPr/>
          <p:nvPr/>
        </p:nvSpPr>
        <p:spPr>
          <a:xfrm>
            <a:off x="-624140" y="-419150"/>
            <a:ext cx="1527000" cy="1527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75"/>
          <p:cNvSpPr/>
          <p:nvPr/>
        </p:nvSpPr>
        <p:spPr>
          <a:xfrm rot="372611">
            <a:off x="5475589" y="4165080"/>
            <a:ext cx="2204738" cy="2204738"/>
          </a:xfrm>
          <a:prstGeom prst="blockArc">
            <a:avLst>
              <a:gd fmla="val 9398892" name="adj1"/>
              <a:gd fmla="val 534609" name="adj2"/>
              <a:gd fmla="val 19679" name="adj3"/>
            </a:avLst>
          </a:prstGeom>
          <a:gradFill>
            <a:gsLst>
              <a:gs pos="0">
                <a:srgbClr val="006685"/>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5" name="Google Shape;915;p75"/>
          <p:cNvGrpSpPr/>
          <p:nvPr/>
        </p:nvGrpSpPr>
        <p:grpSpPr>
          <a:xfrm>
            <a:off x="5832004" y="3999491"/>
            <a:ext cx="2227588" cy="726522"/>
            <a:chOff x="3620725" y="372750"/>
            <a:chExt cx="1039375" cy="338989"/>
          </a:xfrm>
        </p:grpSpPr>
        <p:sp>
          <p:nvSpPr>
            <p:cNvPr id="916" name="Google Shape;916;p75"/>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75"/>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75"/>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75"/>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75"/>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75"/>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75"/>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75"/>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75"/>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75"/>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75"/>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75"/>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75"/>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75"/>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75"/>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75"/>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75"/>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75"/>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75"/>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5"/>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5"/>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5"/>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75"/>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5"/>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75"/>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5"/>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75"/>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5"/>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75"/>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5"/>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75"/>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5"/>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75"/>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5"/>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75"/>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75"/>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75"/>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66"/>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lumni Sans Pinstripe"/>
              <a:buNone/>
              <a:defRPr b="1" i="0" sz="3600" u="none" cap="none" strike="noStrike">
                <a:solidFill>
                  <a:schemeClr val="dk1"/>
                </a:solidFill>
                <a:latin typeface="Alumni Sans Pinstripe"/>
                <a:ea typeface="Alumni Sans Pinstripe"/>
                <a:cs typeface="Alumni Sans Pinstripe"/>
                <a:sym typeface="Alumni Sans Pinstripe"/>
              </a:defRPr>
            </a:lvl1pPr>
            <a:lvl2pPr lvl="1" marR="0" rtl="0" algn="l">
              <a:lnSpc>
                <a:spcPct val="100000"/>
              </a:lnSpc>
              <a:spcBef>
                <a:spcPts val="0"/>
              </a:spcBef>
              <a:spcAft>
                <a:spcPts val="0"/>
              </a:spcAft>
              <a:buClr>
                <a:schemeClr val="dk1"/>
              </a:buClr>
              <a:buSzPts val="3600"/>
              <a:buFont typeface="Alumni Sans Pinstripe"/>
              <a:buNone/>
              <a:defRPr b="1" i="0" sz="3600" u="none" cap="none" strike="noStrike">
                <a:solidFill>
                  <a:schemeClr val="dk1"/>
                </a:solidFill>
                <a:latin typeface="Alumni Sans Pinstripe"/>
                <a:ea typeface="Alumni Sans Pinstripe"/>
                <a:cs typeface="Alumni Sans Pinstripe"/>
                <a:sym typeface="Alumni Sans Pinstripe"/>
              </a:defRPr>
            </a:lvl2pPr>
            <a:lvl3pPr lvl="2" marR="0" rtl="0" algn="l">
              <a:lnSpc>
                <a:spcPct val="100000"/>
              </a:lnSpc>
              <a:spcBef>
                <a:spcPts val="0"/>
              </a:spcBef>
              <a:spcAft>
                <a:spcPts val="0"/>
              </a:spcAft>
              <a:buClr>
                <a:schemeClr val="dk1"/>
              </a:buClr>
              <a:buSzPts val="3600"/>
              <a:buFont typeface="Alumni Sans Pinstripe"/>
              <a:buNone/>
              <a:defRPr b="1" i="0" sz="3600" u="none" cap="none" strike="noStrike">
                <a:solidFill>
                  <a:schemeClr val="dk1"/>
                </a:solidFill>
                <a:latin typeface="Alumni Sans Pinstripe"/>
                <a:ea typeface="Alumni Sans Pinstripe"/>
                <a:cs typeface="Alumni Sans Pinstripe"/>
                <a:sym typeface="Alumni Sans Pinstripe"/>
              </a:defRPr>
            </a:lvl3pPr>
            <a:lvl4pPr lvl="3" marR="0" rtl="0" algn="l">
              <a:lnSpc>
                <a:spcPct val="100000"/>
              </a:lnSpc>
              <a:spcBef>
                <a:spcPts val="0"/>
              </a:spcBef>
              <a:spcAft>
                <a:spcPts val="0"/>
              </a:spcAft>
              <a:buClr>
                <a:schemeClr val="dk1"/>
              </a:buClr>
              <a:buSzPts val="3600"/>
              <a:buFont typeface="Alumni Sans Pinstripe"/>
              <a:buNone/>
              <a:defRPr b="1" i="0" sz="3600" u="none" cap="none" strike="noStrike">
                <a:solidFill>
                  <a:schemeClr val="dk1"/>
                </a:solidFill>
                <a:latin typeface="Alumni Sans Pinstripe"/>
                <a:ea typeface="Alumni Sans Pinstripe"/>
                <a:cs typeface="Alumni Sans Pinstripe"/>
                <a:sym typeface="Alumni Sans Pinstripe"/>
              </a:defRPr>
            </a:lvl4pPr>
            <a:lvl5pPr lvl="4" marR="0" rtl="0" algn="l">
              <a:lnSpc>
                <a:spcPct val="100000"/>
              </a:lnSpc>
              <a:spcBef>
                <a:spcPts val="0"/>
              </a:spcBef>
              <a:spcAft>
                <a:spcPts val="0"/>
              </a:spcAft>
              <a:buClr>
                <a:schemeClr val="dk1"/>
              </a:buClr>
              <a:buSzPts val="3600"/>
              <a:buFont typeface="Alumni Sans Pinstripe"/>
              <a:buNone/>
              <a:defRPr b="1" i="0" sz="3600" u="none" cap="none" strike="noStrike">
                <a:solidFill>
                  <a:schemeClr val="dk1"/>
                </a:solidFill>
                <a:latin typeface="Alumni Sans Pinstripe"/>
                <a:ea typeface="Alumni Sans Pinstripe"/>
                <a:cs typeface="Alumni Sans Pinstripe"/>
                <a:sym typeface="Alumni Sans Pinstripe"/>
              </a:defRPr>
            </a:lvl5pPr>
            <a:lvl6pPr lvl="5" marR="0" rtl="0" algn="l">
              <a:lnSpc>
                <a:spcPct val="100000"/>
              </a:lnSpc>
              <a:spcBef>
                <a:spcPts val="0"/>
              </a:spcBef>
              <a:spcAft>
                <a:spcPts val="0"/>
              </a:spcAft>
              <a:buClr>
                <a:schemeClr val="dk1"/>
              </a:buClr>
              <a:buSzPts val="3600"/>
              <a:buFont typeface="Alumni Sans Pinstripe"/>
              <a:buNone/>
              <a:defRPr b="1" i="0" sz="3600" u="none" cap="none" strike="noStrike">
                <a:solidFill>
                  <a:schemeClr val="dk1"/>
                </a:solidFill>
                <a:latin typeface="Alumni Sans Pinstripe"/>
                <a:ea typeface="Alumni Sans Pinstripe"/>
                <a:cs typeface="Alumni Sans Pinstripe"/>
                <a:sym typeface="Alumni Sans Pinstripe"/>
              </a:defRPr>
            </a:lvl6pPr>
            <a:lvl7pPr lvl="6" marR="0" rtl="0" algn="l">
              <a:lnSpc>
                <a:spcPct val="100000"/>
              </a:lnSpc>
              <a:spcBef>
                <a:spcPts val="0"/>
              </a:spcBef>
              <a:spcAft>
                <a:spcPts val="0"/>
              </a:spcAft>
              <a:buClr>
                <a:schemeClr val="dk1"/>
              </a:buClr>
              <a:buSzPts val="3600"/>
              <a:buFont typeface="Alumni Sans Pinstripe"/>
              <a:buNone/>
              <a:defRPr b="1" i="0" sz="3600" u="none" cap="none" strike="noStrike">
                <a:solidFill>
                  <a:schemeClr val="dk1"/>
                </a:solidFill>
                <a:latin typeface="Alumni Sans Pinstripe"/>
                <a:ea typeface="Alumni Sans Pinstripe"/>
                <a:cs typeface="Alumni Sans Pinstripe"/>
                <a:sym typeface="Alumni Sans Pinstripe"/>
              </a:defRPr>
            </a:lvl7pPr>
            <a:lvl8pPr lvl="7" marR="0" rtl="0" algn="l">
              <a:lnSpc>
                <a:spcPct val="100000"/>
              </a:lnSpc>
              <a:spcBef>
                <a:spcPts val="0"/>
              </a:spcBef>
              <a:spcAft>
                <a:spcPts val="0"/>
              </a:spcAft>
              <a:buClr>
                <a:schemeClr val="dk1"/>
              </a:buClr>
              <a:buSzPts val="3600"/>
              <a:buFont typeface="Alumni Sans Pinstripe"/>
              <a:buNone/>
              <a:defRPr b="1" i="0" sz="3600" u="none" cap="none" strike="noStrike">
                <a:solidFill>
                  <a:schemeClr val="dk1"/>
                </a:solidFill>
                <a:latin typeface="Alumni Sans Pinstripe"/>
                <a:ea typeface="Alumni Sans Pinstripe"/>
                <a:cs typeface="Alumni Sans Pinstripe"/>
                <a:sym typeface="Alumni Sans Pinstripe"/>
              </a:defRPr>
            </a:lvl8pPr>
            <a:lvl9pPr lvl="8" marR="0" rtl="0" algn="l">
              <a:lnSpc>
                <a:spcPct val="100000"/>
              </a:lnSpc>
              <a:spcBef>
                <a:spcPts val="0"/>
              </a:spcBef>
              <a:spcAft>
                <a:spcPts val="0"/>
              </a:spcAft>
              <a:buClr>
                <a:schemeClr val="dk1"/>
              </a:buClr>
              <a:buSzPts val="3600"/>
              <a:buFont typeface="Alumni Sans Pinstripe"/>
              <a:buNone/>
              <a:defRPr b="1" i="0" sz="3600" u="none" cap="none" strike="noStrike">
                <a:solidFill>
                  <a:schemeClr val="dk1"/>
                </a:solidFill>
                <a:latin typeface="Alumni Sans Pinstripe"/>
                <a:ea typeface="Alumni Sans Pinstripe"/>
                <a:cs typeface="Alumni Sans Pinstripe"/>
                <a:sym typeface="Alumni Sans Pinstripe"/>
              </a:defRPr>
            </a:lvl9pPr>
          </a:lstStyle>
          <a:p/>
        </p:txBody>
      </p:sp>
      <p:sp>
        <p:nvSpPr>
          <p:cNvPr id="7" name="Google Shape;7;p66"/>
          <p:cNvSpPr txBox="1"/>
          <p:nvPr>
            <p:ph idx="1" type="body"/>
          </p:nvPr>
        </p:nvSpPr>
        <p:spPr>
          <a:xfrm>
            <a:off x="71327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dvent Pro"/>
              <a:buChar char="●"/>
              <a:defRPr b="0" i="0" sz="1400" u="none" cap="none" strike="noStrike">
                <a:solidFill>
                  <a:schemeClr val="dk1"/>
                </a:solidFill>
                <a:latin typeface="Advent Pro"/>
                <a:ea typeface="Advent Pro"/>
                <a:cs typeface="Advent Pro"/>
                <a:sym typeface="Advent Pro"/>
              </a:defRPr>
            </a:lvl1pPr>
            <a:lvl2pPr indent="-317500" lvl="1" marL="914400" marR="0" rtl="0" algn="l">
              <a:lnSpc>
                <a:spcPct val="100000"/>
              </a:lnSpc>
              <a:spcBef>
                <a:spcPts val="0"/>
              </a:spcBef>
              <a:spcAft>
                <a:spcPts val="0"/>
              </a:spcAft>
              <a:buClr>
                <a:schemeClr val="dk1"/>
              </a:buClr>
              <a:buSzPts val="1400"/>
              <a:buFont typeface="Advent Pro"/>
              <a:buChar char="○"/>
              <a:defRPr b="0" i="0" sz="1400" u="none" cap="none" strike="noStrike">
                <a:solidFill>
                  <a:schemeClr val="dk1"/>
                </a:solidFill>
                <a:latin typeface="Advent Pro"/>
                <a:ea typeface="Advent Pro"/>
                <a:cs typeface="Advent Pro"/>
                <a:sym typeface="Advent Pro"/>
              </a:defRPr>
            </a:lvl2pPr>
            <a:lvl3pPr indent="-317500" lvl="2" marL="1371600" marR="0" rtl="0" algn="l">
              <a:lnSpc>
                <a:spcPct val="100000"/>
              </a:lnSpc>
              <a:spcBef>
                <a:spcPts val="0"/>
              </a:spcBef>
              <a:spcAft>
                <a:spcPts val="0"/>
              </a:spcAft>
              <a:buClr>
                <a:schemeClr val="dk1"/>
              </a:buClr>
              <a:buSzPts val="1400"/>
              <a:buFont typeface="Advent Pro"/>
              <a:buChar char="■"/>
              <a:defRPr b="0" i="0" sz="1400" u="none" cap="none" strike="noStrike">
                <a:solidFill>
                  <a:schemeClr val="dk1"/>
                </a:solidFill>
                <a:latin typeface="Advent Pro"/>
                <a:ea typeface="Advent Pro"/>
                <a:cs typeface="Advent Pro"/>
                <a:sym typeface="Advent Pro"/>
              </a:defRPr>
            </a:lvl3pPr>
            <a:lvl4pPr indent="-317500" lvl="3" marL="1828800" marR="0" rtl="0" algn="l">
              <a:lnSpc>
                <a:spcPct val="100000"/>
              </a:lnSpc>
              <a:spcBef>
                <a:spcPts val="0"/>
              </a:spcBef>
              <a:spcAft>
                <a:spcPts val="0"/>
              </a:spcAft>
              <a:buClr>
                <a:schemeClr val="dk1"/>
              </a:buClr>
              <a:buSzPts val="1400"/>
              <a:buFont typeface="Advent Pro"/>
              <a:buChar char="●"/>
              <a:defRPr b="0" i="0" sz="1400" u="none" cap="none" strike="noStrike">
                <a:solidFill>
                  <a:schemeClr val="dk1"/>
                </a:solidFill>
                <a:latin typeface="Advent Pro"/>
                <a:ea typeface="Advent Pro"/>
                <a:cs typeface="Advent Pro"/>
                <a:sym typeface="Advent Pro"/>
              </a:defRPr>
            </a:lvl4pPr>
            <a:lvl5pPr indent="-317500" lvl="4" marL="2286000" marR="0" rtl="0" algn="l">
              <a:lnSpc>
                <a:spcPct val="100000"/>
              </a:lnSpc>
              <a:spcBef>
                <a:spcPts val="0"/>
              </a:spcBef>
              <a:spcAft>
                <a:spcPts val="0"/>
              </a:spcAft>
              <a:buClr>
                <a:schemeClr val="dk1"/>
              </a:buClr>
              <a:buSzPts val="1400"/>
              <a:buFont typeface="Advent Pro"/>
              <a:buChar char="○"/>
              <a:defRPr b="0" i="0" sz="1400" u="none" cap="none" strike="noStrike">
                <a:solidFill>
                  <a:schemeClr val="dk1"/>
                </a:solidFill>
                <a:latin typeface="Advent Pro"/>
                <a:ea typeface="Advent Pro"/>
                <a:cs typeface="Advent Pro"/>
                <a:sym typeface="Advent Pro"/>
              </a:defRPr>
            </a:lvl5pPr>
            <a:lvl6pPr indent="-317500" lvl="5" marL="2743200" marR="0" rtl="0" algn="l">
              <a:lnSpc>
                <a:spcPct val="100000"/>
              </a:lnSpc>
              <a:spcBef>
                <a:spcPts val="0"/>
              </a:spcBef>
              <a:spcAft>
                <a:spcPts val="0"/>
              </a:spcAft>
              <a:buClr>
                <a:schemeClr val="dk1"/>
              </a:buClr>
              <a:buSzPts val="1400"/>
              <a:buFont typeface="Advent Pro"/>
              <a:buChar char="■"/>
              <a:defRPr b="0" i="0" sz="1400" u="none" cap="none" strike="noStrike">
                <a:solidFill>
                  <a:schemeClr val="dk1"/>
                </a:solidFill>
                <a:latin typeface="Advent Pro"/>
                <a:ea typeface="Advent Pro"/>
                <a:cs typeface="Advent Pro"/>
                <a:sym typeface="Advent Pro"/>
              </a:defRPr>
            </a:lvl6pPr>
            <a:lvl7pPr indent="-317500" lvl="6" marL="3200400" marR="0" rtl="0" algn="l">
              <a:lnSpc>
                <a:spcPct val="100000"/>
              </a:lnSpc>
              <a:spcBef>
                <a:spcPts val="0"/>
              </a:spcBef>
              <a:spcAft>
                <a:spcPts val="0"/>
              </a:spcAft>
              <a:buClr>
                <a:schemeClr val="dk1"/>
              </a:buClr>
              <a:buSzPts val="1400"/>
              <a:buFont typeface="Advent Pro"/>
              <a:buChar char="●"/>
              <a:defRPr b="0" i="0" sz="1400" u="none" cap="none" strike="noStrike">
                <a:solidFill>
                  <a:schemeClr val="dk1"/>
                </a:solidFill>
                <a:latin typeface="Advent Pro"/>
                <a:ea typeface="Advent Pro"/>
                <a:cs typeface="Advent Pro"/>
                <a:sym typeface="Advent Pro"/>
              </a:defRPr>
            </a:lvl7pPr>
            <a:lvl8pPr indent="-317500" lvl="7" marL="3657600" marR="0" rtl="0" algn="l">
              <a:lnSpc>
                <a:spcPct val="100000"/>
              </a:lnSpc>
              <a:spcBef>
                <a:spcPts val="0"/>
              </a:spcBef>
              <a:spcAft>
                <a:spcPts val="0"/>
              </a:spcAft>
              <a:buClr>
                <a:schemeClr val="dk1"/>
              </a:buClr>
              <a:buSzPts val="1400"/>
              <a:buFont typeface="Advent Pro"/>
              <a:buChar char="○"/>
              <a:defRPr b="0" i="0" sz="1400" u="none" cap="none" strike="noStrike">
                <a:solidFill>
                  <a:schemeClr val="dk1"/>
                </a:solidFill>
                <a:latin typeface="Advent Pro"/>
                <a:ea typeface="Advent Pro"/>
                <a:cs typeface="Advent Pro"/>
                <a:sym typeface="Advent Pro"/>
              </a:defRPr>
            </a:lvl8pPr>
            <a:lvl9pPr indent="-317500" lvl="8" marL="4114800" marR="0" rtl="0" algn="l">
              <a:lnSpc>
                <a:spcPct val="100000"/>
              </a:lnSpc>
              <a:spcBef>
                <a:spcPts val="0"/>
              </a:spcBef>
              <a:spcAft>
                <a:spcPts val="0"/>
              </a:spcAft>
              <a:buClr>
                <a:schemeClr val="dk1"/>
              </a:buClr>
              <a:buSzPts val="1400"/>
              <a:buFont typeface="Advent Pro"/>
              <a:buChar char="■"/>
              <a:defRPr b="0" i="0" sz="1400" u="none" cap="none" strike="noStrike">
                <a:solidFill>
                  <a:schemeClr val="dk1"/>
                </a:solidFill>
                <a:latin typeface="Advent Pro"/>
                <a:ea typeface="Advent Pro"/>
                <a:cs typeface="Advent Pro"/>
                <a:sym typeface="Advent P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5.252.153.241/api/file/get-fil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ocs.google.com/document/d/199G2WdTlxufvgfIfxh_yh219-3o3pUrXzLKuQSktlXU/edit?usp=shar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pic>
        <p:nvPicPr>
          <p:cNvPr id="3083" name="Google Shape;3083;p1"/>
          <p:cNvPicPr preferRelativeResize="0"/>
          <p:nvPr/>
        </p:nvPicPr>
        <p:blipFill rotWithShape="1">
          <a:blip r:embed="rId3">
            <a:alphaModFix/>
          </a:blip>
          <a:srcRect b="0" l="0" r="0" t="0"/>
          <a:stretch/>
        </p:blipFill>
        <p:spPr>
          <a:xfrm>
            <a:off x="183425" y="1946150"/>
            <a:ext cx="3633650" cy="2419999"/>
          </a:xfrm>
          <a:prstGeom prst="rect">
            <a:avLst/>
          </a:prstGeom>
          <a:noFill/>
          <a:ln>
            <a:noFill/>
          </a:ln>
        </p:spPr>
      </p:pic>
      <p:grpSp>
        <p:nvGrpSpPr>
          <p:cNvPr id="3084" name="Google Shape;3084;p1"/>
          <p:cNvGrpSpPr/>
          <p:nvPr/>
        </p:nvGrpSpPr>
        <p:grpSpPr>
          <a:xfrm>
            <a:off x="251783" y="4096069"/>
            <a:ext cx="2227588" cy="726522"/>
            <a:chOff x="3799000" y="1820400"/>
            <a:chExt cx="1039375" cy="338989"/>
          </a:xfrm>
        </p:grpSpPr>
        <p:sp>
          <p:nvSpPr>
            <p:cNvPr id="3085" name="Google Shape;3085;p1"/>
            <p:cNvSpPr/>
            <p:nvPr/>
          </p:nvSpPr>
          <p:spPr>
            <a:xfrm>
              <a:off x="469043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1"/>
            <p:cNvSpPr/>
            <p:nvPr/>
          </p:nvSpPr>
          <p:spPr>
            <a:xfrm>
              <a:off x="469043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1"/>
            <p:cNvSpPr/>
            <p:nvPr/>
          </p:nvSpPr>
          <p:spPr>
            <a:xfrm>
              <a:off x="477957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1"/>
            <p:cNvSpPr/>
            <p:nvPr/>
          </p:nvSpPr>
          <p:spPr>
            <a:xfrm>
              <a:off x="4601288"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1"/>
            <p:cNvSpPr/>
            <p:nvPr/>
          </p:nvSpPr>
          <p:spPr>
            <a:xfrm>
              <a:off x="442300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1"/>
            <p:cNvSpPr/>
            <p:nvPr/>
          </p:nvSpPr>
          <p:spPr>
            <a:xfrm>
              <a:off x="442300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1"/>
            <p:cNvSpPr/>
            <p:nvPr/>
          </p:nvSpPr>
          <p:spPr>
            <a:xfrm>
              <a:off x="442300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1"/>
            <p:cNvSpPr/>
            <p:nvPr/>
          </p:nvSpPr>
          <p:spPr>
            <a:xfrm>
              <a:off x="4512145"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1"/>
            <p:cNvSpPr/>
            <p:nvPr/>
          </p:nvSpPr>
          <p:spPr>
            <a:xfrm>
              <a:off x="4512145"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1"/>
            <p:cNvSpPr/>
            <p:nvPr/>
          </p:nvSpPr>
          <p:spPr>
            <a:xfrm>
              <a:off x="4512145"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1"/>
            <p:cNvSpPr/>
            <p:nvPr/>
          </p:nvSpPr>
          <p:spPr>
            <a:xfrm>
              <a:off x="433385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1"/>
            <p:cNvSpPr/>
            <p:nvPr/>
          </p:nvSpPr>
          <p:spPr>
            <a:xfrm>
              <a:off x="4333859"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1"/>
            <p:cNvSpPr/>
            <p:nvPr/>
          </p:nvSpPr>
          <p:spPr>
            <a:xfrm>
              <a:off x="433385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1"/>
            <p:cNvSpPr/>
            <p:nvPr/>
          </p:nvSpPr>
          <p:spPr>
            <a:xfrm>
              <a:off x="433385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1"/>
            <p:cNvSpPr/>
            <p:nvPr/>
          </p:nvSpPr>
          <p:spPr>
            <a:xfrm>
              <a:off x="4155572"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1"/>
            <p:cNvSpPr/>
            <p:nvPr/>
          </p:nvSpPr>
          <p:spPr>
            <a:xfrm>
              <a:off x="4155572"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1"/>
            <p:cNvSpPr/>
            <p:nvPr/>
          </p:nvSpPr>
          <p:spPr>
            <a:xfrm>
              <a:off x="4155572"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1"/>
            <p:cNvSpPr/>
            <p:nvPr/>
          </p:nvSpPr>
          <p:spPr>
            <a:xfrm>
              <a:off x="4155572"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1"/>
            <p:cNvSpPr/>
            <p:nvPr/>
          </p:nvSpPr>
          <p:spPr>
            <a:xfrm>
              <a:off x="424471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1"/>
            <p:cNvSpPr/>
            <p:nvPr/>
          </p:nvSpPr>
          <p:spPr>
            <a:xfrm>
              <a:off x="424471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1"/>
            <p:cNvSpPr/>
            <p:nvPr/>
          </p:nvSpPr>
          <p:spPr>
            <a:xfrm>
              <a:off x="424471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1"/>
            <p:cNvSpPr/>
            <p:nvPr/>
          </p:nvSpPr>
          <p:spPr>
            <a:xfrm>
              <a:off x="424471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1"/>
            <p:cNvSpPr/>
            <p:nvPr/>
          </p:nvSpPr>
          <p:spPr>
            <a:xfrm>
              <a:off x="4066429"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1"/>
            <p:cNvSpPr/>
            <p:nvPr/>
          </p:nvSpPr>
          <p:spPr>
            <a:xfrm>
              <a:off x="4066429"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1"/>
            <p:cNvSpPr/>
            <p:nvPr/>
          </p:nvSpPr>
          <p:spPr>
            <a:xfrm>
              <a:off x="4066429"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1"/>
            <p:cNvSpPr/>
            <p:nvPr/>
          </p:nvSpPr>
          <p:spPr>
            <a:xfrm>
              <a:off x="3888143"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1"/>
            <p:cNvSpPr/>
            <p:nvPr/>
          </p:nvSpPr>
          <p:spPr>
            <a:xfrm>
              <a:off x="3888143"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1"/>
            <p:cNvSpPr/>
            <p:nvPr/>
          </p:nvSpPr>
          <p:spPr>
            <a:xfrm>
              <a:off x="3888143"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1"/>
            <p:cNvSpPr/>
            <p:nvPr/>
          </p:nvSpPr>
          <p:spPr>
            <a:xfrm>
              <a:off x="3977286"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1"/>
            <p:cNvSpPr/>
            <p:nvPr/>
          </p:nvSpPr>
          <p:spPr>
            <a:xfrm>
              <a:off x="3977286"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1"/>
            <p:cNvSpPr/>
            <p:nvPr/>
          </p:nvSpPr>
          <p:spPr>
            <a:xfrm>
              <a:off x="3977286"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1"/>
            <p:cNvSpPr/>
            <p:nvPr/>
          </p:nvSpPr>
          <p:spPr>
            <a:xfrm>
              <a:off x="3977286"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1"/>
            <p:cNvSpPr/>
            <p:nvPr/>
          </p:nvSpPr>
          <p:spPr>
            <a:xfrm>
              <a:off x="3799000" y="182040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1"/>
            <p:cNvSpPr/>
            <p:nvPr/>
          </p:nvSpPr>
          <p:spPr>
            <a:xfrm>
              <a:off x="3799000" y="191379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1"/>
            <p:cNvSpPr/>
            <p:nvPr/>
          </p:nvSpPr>
          <p:spPr>
            <a:xfrm>
              <a:off x="3799000" y="200719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1"/>
            <p:cNvSpPr/>
            <p:nvPr/>
          </p:nvSpPr>
          <p:spPr>
            <a:xfrm>
              <a:off x="3799000" y="210058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1" name="Google Shape;3121;p1"/>
          <p:cNvGrpSpPr/>
          <p:nvPr/>
        </p:nvGrpSpPr>
        <p:grpSpPr>
          <a:xfrm>
            <a:off x="2374531" y="-1877848"/>
            <a:ext cx="745392" cy="771458"/>
            <a:chOff x="3962987" y="1472625"/>
            <a:chExt cx="316663" cy="327750"/>
          </a:xfrm>
        </p:grpSpPr>
        <p:grpSp>
          <p:nvGrpSpPr>
            <p:cNvPr id="3122" name="Google Shape;3122;p1"/>
            <p:cNvGrpSpPr/>
            <p:nvPr/>
          </p:nvGrpSpPr>
          <p:grpSpPr>
            <a:xfrm>
              <a:off x="3962987" y="1472625"/>
              <a:ext cx="316663" cy="58800"/>
              <a:chOff x="3962987" y="1472625"/>
              <a:chExt cx="316663" cy="58800"/>
            </a:xfrm>
          </p:grpSpPr>
          <p:sp>
            <p:nvSpPr>
              <p:cNvPr id="3123" name="Google Shape;3123;p1"/>
              <p:cNvSpPr/>
              <p:nvPr/>
            </p:nvSpPr>
            <p:spPr>
              <a:xfrm>
                <a:off x="4220850"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1"/>
              <p:cNvSpPr/>
              <p:nvPr/>
            </p:nvSpPr>
            <p:spPr>
              <a:xfrm>
                <a:off x="4134896"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1"/>
              <p:cNvSpPr/>
              <p:nvPr/>
            </p:nvSpPr>
            <p:spPr>
              <a:xfrm>
                <a:off x="4048941"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1"/>
              <p:cNvSpPr/>
              <p:nvPr/>
            </p:nvSpPr>
            <p:spPr>
              <a:xfrm>
                <a:off x="3962987"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7" name="Google Shape;3127;p1"/>
            <p:cNvGrpSpPr/>
            <p:nvPr/>
          </p:nvGrpSpPr>
          <p:grpSpPr>
            <a:xfrm>
              <a:off x="3962987" y="1562275"/>
              <a:ext cx="316663" cy="58800"/>
              <a:chOff x="3962987" y="1472625"/>
              <a:chExt cx="316663" cy="58800"/>
            </a:xfrm>
          </p:grpSpPr>
          <p:sp>
            <p:nvSpPr>
              <p:cNvPr id="3128" name="Google Shape;3128;p1"/>
              <p:cNvSpPr/>
              <p:nvPr/>
            </p:nvSpPr>
            <p:spPr>
              <a:xfrm>
                <a:off x="4220850"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1"/>
              <p:cNvSpPr/>
              <p:nvPr/>
            </p:nvSpPr>
            <p:spPr>
              <a:xfrm>
                <a:off x="4134896"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1"/>
              <p:cNvSpPr/>
              <p:nvPr/>
            </p:nvSpPr>
            <p:spPr>
              <a:xfrm>
                <a:off x="4048941"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1"/>
              <p:cNvSpPr/>
              <p:nvPr/>
            </p:nvSpPr>
            <p:spPr>
              <a:xfrm>
                <a:off x="3962987"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2" name="Google Shape;3132;p1"/>
            <p:cNvGrpSpPr/>
            <p:nvPr/>
          </p:nvGrpSpPr>
          <p:grpSpPr>
            <a:xfrm>
              <a:off x="3962987" y="1651925"/>
              <a:ext cx="316663" cy="58800"/>
              <a:chOff x="3962987" y="1472625"/>
              <a:chExt cx="316663" cy="58800"/>
            </a:xfrm>
          </p:grpSpPr>
          <p:sp>
            <p:nvSpPr>
              <p:cNvPr id="3133" name="Google Shape;3133;p1"/>
              <p:cNvSpPr/>
              <p:nvPr/>
            </p:nvSpPr>
            <p:spPr>
              <a:xfrm>
                <a:off x="4220850"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1"/>
              <p:cNvSpPr/>
              <p:nvPr/>
            </p:nvSpPr>
            <p:spPr>
              <a:xfrm>
                <a:off x="4134896"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1"/>
              <p:cNvSpPr/>
              <p:nvPr/>
            </p:nvSpPr>
            <p:spPr>
              <a:xfrm>
                <a:off x="4048941"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1"/>
              <p:cNvSpPr/>
              <p:nvPr/>
            </p:nvSpPr>
            <p:spPr>
              <a:xfrm>
                <a:off x="3962987"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7" name="Google Shape;3137;p1"/>
            <p:cNvGrpSpPr/>
            <p:nvPr/>
          </p:nvGrpSpPr>
          <p:grpSpPr>
            <a:xfrm>
              <a:off x="3962987" y="1741575"/>
              <a:ext cx="316663" cy="58800"/>
              <a:chOff x="3962987" y="1472625"/>
              <a:chExt cx="316663" cy="58800"/>
            </a:xfrm>
          </p:grpSpPr>
          <p:sp>
            <p:nvSpPr>
              <p:cNvPr id="3138" name="Google Shape;3138;p1"/>
              <p:cNvSpPr/>
              <p:nvPr/>
            </p:nvSpPr>
            <p:spPr>
              <a:xfrm>
                <a:off x="4220850"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1"/>
              <p:cNvSpPr/>
              <p:nvPr/>
            </p:nvSpPr>
            <p:spPr>
              <a:xfrm>
                <a:off x="4134896"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1"/>
              <p:cNvSpPr/>
              <p:nvPr/>
            </p:nvSpPr>
            <p:spPr>
              <a:xfrm>
                <a:off x="4048941"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1"/>
              <p:cNvSpPr/>
              <p:nvPr/>
            </p:nvSpPr>
            <p:spPr>
              <a:xfrm>
                <a:off x="3962987" y="1472625"/>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42" name="Google Shape;3142;p1"/>
          <p:cNvSpPr txBox="1"/>
          <p:nvPr>
            <p:ph type="ctrTitle"/>
          </p:nvPr>
        </p:nvSpPr>
        <p:spPr>
          <a:xfrm>
            <a:off x="3817063" y="1228288"/>
            <a:ext cx="4499400" cy="1824000"/>
          </a:xfrm>
          <a:prstGeom prst="rect">
            <a:avLst/>
          </a:prstGeom>
          <a:noFill/>
          <a:ln>
            <a:noFill/>
          </a:ln>
        </p:spPr>
        <p:txBody>
          <a:bodyPr anchorCtr="0" anchor="t" bIns="91425" lIns="91425" spcFirstLastPara="1" rIns="91425" wrap="square" tIns="91425">
            <a:noAutofit/>
          </a:bodyPr>
          <a:lstStyle/>
          <a:p>
            <a:pPr indent="0" lvl="0" marL="0" rtl="0" algn="r">
              <a:lnSpc>
                <a:spcPct val="75000"/>
              </a:lnSpc>
              <a:spcBef>
                <a:spcPts val="0"/>
              </a:spcBef>
              <a:spcAft>
                <a:spcPts val="0"/>
              </a:spcAft>
              <a:buSzPts val="5200"/>
              <a:buNone/>
            </a:pPr>
            <a:r>
              <a:rPr b="0" lang="en" sz="6000"/>
              <a:t>Malware Traffic Analysis Using MTAD</a:t>
            </a:r>
            <a:endParaRPr sz="6000"/>
          </a:p>
        </p:txBody>
      </p:sp>
      <p:sp>
        <p:nvSpPr>
          <p:cNvPr id="3143" name="Google Shape;3143;p1"/>
          <p:cNvSpPr txBox="1"/>
          <p:nvPr>
            <p:ph idx="1" type="subTitle"/>
          </p:nvPr>
        </p:nvSpPr>
        <p:spPr>
          <a:xfrm>
            <a:off x="4456473" y="3429706"/>
            <a:ext cx="3859827" cy="641853"/>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solidFill>
                  <a:srgbClr val="FFFFFF"/>
                </a:solidFill>
              </a:rPr>
              <a:t>Diego Lopez, Ricky Li Ruan, Rithika Mathew, Saul Poveda, Aaroha Sapkota, Noelle D'Arcy</a:t>
            </a:r>
            <a:endParaRPr/>
          </a:p>
        </p:txBody>
      </p:sp>
      <p:pic>
        <p:nvPicPr>
          <p:cNvPr id="3144" name="Google Shape;3144;p1"/>
          <p:cNvPicPr preferRelativeResize="0"/>
          <p:nvPr/>
        </p:nvPicPr>
        <p:blipFill rotWithShape="1">
          <a:blip r:embed="rId4">
            <a:alphaModFix/>
          </a:blip>
          <a:srcRect b="0" l="0" r="0" t="0"/>
          <a:stretch/>
        </p:blipFill>
        <p:spPr>
          <a:xfrm>
            <a:off x="4052311" y="2452228"/>
            <a:ext cx="1039375" cy="745235"/>
          </a:xfrm>
          <a:prstGeom prst="rect">
            <a:avLst/>
          </a:prstGeom>
          <a:noFill/>
          <a:ln>
            <a:noFill/>
          </a:ln>
        </p:spPr>
      </p:pic>
      <p:pic>
        <p:nvPicPr>
          <p:cNvPr id="3145" name="Google Shape;3145;p1"/>
          <p:cNvPicPr preferRelativeResize="0"/>
          <p:nvPr/>
        </p:nvPicPr>
        <p:blipFill rotWithShape="1">
          <a:blip r:embed="rId5">
            <a:alphaModFix/>
          </a:blip>
          <a:srcRect b="0" l="0" r="0" t="0"/>
          <a:stretch/>
        </p:blipFill>
        <p:spPr>
          <a:xfrm>
            <a:off x="1795468" y="918625"/>
            <a:ext cx="1796913" cy="2844548"/>
          </a:xfrm>
          <a:prstGeom prst="rect">
            <a:avLst/>
          </a:prstGeom>
          <a:noFill/>
          <a:ln>
            <a:noFill/>
          </a:ln>
        </p:spPr>
      </p:pic>
      <p:pic>
        <p:nvPicPr>
          <p:cNvPr id="3146" name="Google Shape;3146;p1"/>
          <p:cNvPicPr preferRelativeResize="0"/>
          <p:nvPr/>
        </p:nvPicPr>
        <p:blipFill rotWithShape="1">
          <a:blip r:embed="rId6">
            <a:alphaModFix/>
          </a:blip>
          <a:srcRect b="0" l="0" r="0" t="0"/>
          <a:stretch/>
        </p:blipFill>
        <p:spPr>
          <a:xfrm>
            <a:off x="799100" y="1780150"/>
            <a:ext cx="923250" cy="1217750"/>
          </a:xfrm>
          <a:prstGeom prst="rect">
            <a:avLst/>
          </a:prstGeom>
          <a:noFill/>
          <a:ln>
            <a:noFill/>
          </a:ln>
        </p:spPr>
      </p:pic>
      <p:pic>
        <p:nvPicPr>
          <p:cNvPr id="3147" name="Google Shape;3147;p1"/>
          <p:cNvPicPr preferRelativeResize="0"/>
          <p:nvPr/>
        </p:nvPicPr>
        <p:blipFill rotWithShape="1">
          <a:blip r:embed="rId7">
            <a:alphaModFix/>
          </a:blip>
          <a:srcRect b="0" l="0" r="0" t="0"/>
          <a:stretch/>
        </p:blipFill>
        <p:spPr>
          <a:xfrm>
            <a:off x="939125" y="2726398"/>
            <a:ext cx="1662625" cy="1740800"/>
          </a:xfrm>
          <a:prstGeom prst="rect">
            <a:avLst/>
          </a:prstGeom>
          <a:noFill/>
          <a:ln>
            <a:noFill/>
          </a:ln>
        </p:spPr>
      </p:pic>
      <p:pic>
        <p:nvPicPr>
          <p:cNvPr id="3148" name="Google Shape;3148;p1"/>
          <p:cNvPicPr preferRelativeResize="0"/>
          <p:nvPr/>
        </p:nvPicPr>
        <p:blipFill rotWithShape="1">
          <a:blip r:embed="rId8">
            <a:alphaModFix/>
          </a:blip>
          <a:srcRect b="0" l="0" r="0" t="0"/>
          <a:stretch/>
        </p:blipFill>
        <p:spPr>
          <a:xfrm>
            <a:off x="3498075" y="2867343"/>
            <a:ext cx="923250" cy="11679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6" name="Shape 3246"/>
        <p:cNvGrpSpPr/>
        <p:nvPr/>
      </p:nvGrpSpPr>
      <p:grpSpPr>
        <a:xfrm>
          <a:off x="0" y="0"/>
          <a:ext cx="0" cy="0"/>
          <a:chOff x="0" y="0"/>
          <a:chExt cx="0" cy="0"/>
        </a:xfrm>
      </p:grpSpPr>
      <p:sp>
        <p:nvSpPr>
          <p:cNvPr id="3247" name="Google Shape;3247;p7"/>
          <p:cNvSpPr txBox="1"/>
          <p:nvPr>
            <p:ph type="title"/>
          </p:nvPr>
        </p:nvSpPr>
        <p:spPr>
          <a:xfrm>
            <a:off x="2029075" y="204350"/>
            <a:ext cx="50859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Hypothesis</a:t>
            </a:r>
            <a:endParaRPr/>
          </a:p>
        </p:txBody>
      </p:sp>
      <p:sp>
        <p:nvSpPr>
          <p:cNvPr id="3248" name="Google Shape;3248;p7"/>
          <p:cNvSpPr txBox="1"/>
          <p:nvPr>
            <p:ph idx="1" type="subTitle"/>
          </p:nvPr>
        </p:nvSpPr>
        <p:spPr>
          <a:xfrm>
            <a:off x="2029050" y="944722"/>
            <a:ext cx="5085900" cy="390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t>What was expected from data analysis:</a:t>
            </a:r>
            <a:endParaRPr b="1">
              <a:latin typeface="Krub"/>
              <a:ea typeface="Krub"/>
              <a:cs typeface="Krub"/>
              <a:sym typeface="Krub"/>
            </a:endParaRPr>
          </a:p>
          <a:p>
            <a:pPr indent="0" lvl="0" marL="0" marR="0" rtl="0" algn="ctr">
              <a:lnSpc>
                <a:spcPct val="100000"/>
              </a:lnSpc>
              <a:spcBef>
                <a:spcPts val="0"/>
              </a:spcBef>
              <a:spcAft>
                <a:spcPts val="0"/>
              </a:spcAft>
              <a:buNone/>
            </a:pPr>
            <a:r>
              <a:t/>
            </a:r>
            <a:endParaRPr b="1">
              <a:latin typeface="Krub"/>
              <a:ea typeface="Krub"/>
              <a:cs typeface="Krub"/>
              <a:sym typeface="Krub"/>
            </a:endParaRPr>
          </a:p>
          <a:p>
            <a:pPr indent="-317500" lvl="0" marL="457200" rtl="0" algn="l">
              <a:lnSpc>
                <a:spcPct val="115000"/>
              </a:lnSpc>
              <a:spcBef>
                <a:spcPts val="0"/>
              </a:spcBef>
              <a:spcAft>
                <a:spcPts val="0"/>
              </a:spcAft>
              <a:buSzPts val="1400"/>
              <a:buFont typeface="Krub"/>
              <a:buChar char="●"/>
            </a:pPr>
            <a:r>
              <a:rPr lang="en" sz="1400">
                <a:latin typeface="Krub"/>
                <a:ea typeface="Krub"/>
                <a:cs typeface="Krub"/>
                <a:sym typeface="Krub"/>
              </a:rPr>
              <a:t>Anticipated clear indicators of malware activity within the network traffic, such as communication with known malicious IP addresses or domains, unusual spikes in outbound or encrypted traffic, and consistent patterns reflecting specific malware behavior (e.g., ransomware, botnet infections).</a:t>
            </a:r>
            <a:endParaRPr sz="1400">
              <a:latin typeface="Krub"/>
              <a:ea typeface="Krub"/>
              <a:cs typeface="Krub"/>
              <a:sym typeface="Krub"/>
            </a:endParaRPr>
          </a:p>
          <a:p>
            <a:pPr indent="0" lvl="0" marL="457200" rtl="0" algn="l">
              <a:lnSpc>
                <a:spcPct val="115000"/>
              </a:lnSpc>
              <a:spcBef>
                <a:spcPts val="0"/>
              </a:spcBef>
              <a:spcAft>
                <a:spcPts val="0"/>
              </a:spcAft>
              <a:buNone/>
            </a:pPr>
            <a:r>
              <a:t/>
            </a:r>
            <a:endParaRPr sz="1400">
              <a:latin typeface="Krub"/>
              <a:ea typeface="Krub"/>
              <a:cs typeface="Krub"/>
              <a:sym typeface="Krub"/>
            </a:endParaRPr>
          </a:p>
          <a:p>
            <a:pPr indent="-317500" lvl="0" marL="457200" rtl="0" algn="l">
              <a:lnSpc>
                <a:spcPct val="115000"/>
              </a:lnSpc>
              <a:spcBef>
                <a:spcPts val="0"/>
              </a:spcBef>
              <a:spcAft>
                <a:spcPts val="0"/>
              </a:spcAft>
              <a:buSzPts val="1400"/>
              <a:buFont typeface="Krub"/>
              <a:buChar char="●"/>
            </a:pPr>
            <a:r>
              <a:rPr lang="en" sz="1400">
                <a:latin typeface="Krub"/>
                <a:ea typeface="Krub"/>
                <a:cs typeface="Krub"/>
                <a:sym typeface="Krub"/>
              </a:rPr>
              <a:t>Expected to identify specific attack patterns, including phishing attacks leading to credential theft, ransomware encrypting and exfiltrating data, and botnets attempting unauthorized control of IoT devices or other compromised hosts.</a:t>
            </a:r>
            <a:endParaRPr sz="1400">
              <a:latin typeface="Krub"/>
              <a:ea typeface="Krub"/>
              <a:cs typeface="Krub"/>
              <a:sym typeface="Krub"/>
            </a:endParaRPr>
          </a:p>
          <a:p>
            <a:pPr indent="0" lvl="0" marL="0" marR="0" rtl="0" algn="ctr">
              <a:lnSpc>
                <a:spcPct val="100000"/>
              </a:lnSpc>
              <a:spcBef>
                <a:spcPts val="0"/>
              </a:spcBef>
              <a:spcAft>
                <a:spcPts val="0"/>
              </a:spcAft>
              <a:buNone/>
            </a:pPr>
            <a:r>
              <a:t/>
            </a:r>
            <a:endParaRPr sz="1400">
              <a:latin typeface="Krub"/>
              <a:ea typeface="Krub"/>
              <a:cs typeface="Krub"/>
              <a:sym typeface="Krub"/>
            </a:endParaRPr>
          </a:p>
          <a:p>
            <a:pPr indent="0" lvl="0" marL="0" marR="0" rtl="0" algn="ctr">
              <a:lnSpc>
                <a:spcPct val="100000"/>
              </a:lnSpc>
              <a:spcBef>
                <a:spcPts val="0"/>
              </a:spcBef>
              <a:spcAft>
                <a:spcPts val="0"/>
              </a:spcAft>
              <a:buNone/>
            </a:pPr>
            <a:r>
              <a:t/>
            </a:r>
            <a:endParaRPr b="1" sz="1400">
              <a:latin typeface="Krub"/>
              <a:ea typeface="Krub"/>
              <a:cs typeface="Krub"/>
              <a:sym typeface="Krub"/>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2" name="Shape 3252"/>
        <p:cNvGrpSpPr/>
        <p:nvPr/>
      </p:nvGrpSpPr>
      <p:grpSpPr>
        <a:xfrm>
          <a:off x="0" y="0"/>
          <a:ext cx="0" cy="0"/>
          <a:chOff x="0" y="0"/>
          <a:chExt cx="0" cy="0"/>
        </a:xfrm>
      </p:grpSpPr>
      <p:sp>
        <p:nvSpPr>
          <p:cNvPr id="3253" name="Google Shape;3253;g3499252bc29_0_0"/>
          <p:cNvSpPr txBox="1"/>
          <p:nvPr>
            <p:ph type="title"/>
          </p:nvPr>
        </p:nvSpPr>
        <p:spPr>
          <a:xfrm>
            <a:off x="1314650" y="1934700"/>
            <a:ext cx="6632100" cy="12741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0"/>
              <a:t>Data Analysis &amp; Findings</a:t>
            </a:r>
            <a:endParaRPr sz="6000"/>
          </a:p>
          <a:p>
            <a:pPr indent="0" lvl="0" marL="0" marR="0" rtl="0" algn="ctr">
              <a:lnSpc>
                <a:spcPct val="100000"/>
              </a:lnSpc>
              <a:spcBef>
                <a:spcPts val="0"/>
              </a:spcBef>
              <a:spcAft>
                <a:spcPts val="0"/>
              </a:spcAft>
              <a:buNone/>
            </a:pPr>
            <a:r>
              <a:t/>
            </a:r>
            <a:endParaRPr sz="6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sp>
        <p:nvSpPr>
          <p:cNvPr id="3258" name="Google Shape;3258;g34974108c62_0_0"/>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2025-01-22 Download from Fake Software Site</a:t>
            </a:r>
            <a:endParaRPr/>
          </a:p>
        </p:txBody>
      </p:sp>
      <p:pic>
        <p:nvPicPr>
          <p:cNvPr id="3259" name="Google Shape;3259;g34974108c62_0_0"/>
          <p:cNvPicPr preferRelativeResize="0"/>
          <p:nvPr/>
        </p:nvPicPr>
        <p:blipFill>
          <a:blip r:embed="rId3">
            <a:alphaModFix/>
          </a:blip>
          <a:stretch>
            <a:fillRect/>
          </a:stretch>
        </p:blipFill>
        <p:spPr>
          <a:xfrm>
            <a:off x="1546838" y="1355900"/>
            <a:ext cx="6050326" cy="3145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3" name="Shape 3263"/>
        <p:cNvGrpSpPr/>
        <p:nvPr/>
      </p:nvGrpSpPr>
      <p:grpSpPr>
        <a:xfrm>
          <a:off x="0" y="0"/>
          <a:ext cx="0" cy="0"/>
          <a:chOff x="0" y="0"/>
          <a:chExt cx="0" cy="0"/>
        </a:xfrm>
      </p:grpSpPr>
      <p:pic>
        <p:nvPicPr>
          <p:cNvPr id="3264" name="Google Shape;3264;g34974108c62_0_5"/>
          <p:cNvPicPr preferRelativeResize="0"/>
          <p:nvPr/>
        </p:nvPicPr>
        <p:blipFill>
          <a:blip r:embed="rId3">
            <a:alphaModFix/>
          </a:blip>
          <a:stretch>
            <a:fillRect/>
          </a:stretch>
        </p:blipFill>
        <p:spPr>
          <a:xfrm>
            <a:off x="4729575" y="1608987"/>
            <a:ext cx="3894301" cy="2024324"/>
          </a:xfrm>
          <a:prstGeom prst="rect">
            <a:avLst/>
          </a:prstGeom>
          <a:noFill/>
          <a:ln>
            <a:noFill/>
          </a:ln>
        </p:spPr>
      </p:pic>
      <p:sp>
        <p:nvSpPr>
          <p:cNvPr id="3265" name="Google Shape;3265;g34974108c62_0_5"/>
          <p:cNvSpPr txBox="1"/>
          <p:nvPr>
            <p:ph idx="4294967295" type="subTitle"/>
          </p:nvPr>
        </p:nvSpPr>
        <p:spPr>
          <a:xfrm>
            <a:off x="170325" y="833900"/>
            <a:ext cx="4272900" cy="357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100">
                <a:latin typeface="Krub"/>
                <a:ea typeface="Krub"/>
                <a:cs typeface="Krub"/>
                <a:sym typeface="Krub"/>
              </a:rPr>
              <a:t>Background</a:t>
            </a:r>
            <a:endParaRPr b="1" sz="2100">
              <a:latin typeface="Krub"/>
              <a:ea typeface="Krub"/>
              <a:cs typeface="Krub"/>
              <a:sym typeface="Krub"/>
            </a:endParaRPr>
          </a:p>
          <a:p>
            <a:pPr indent="0" lvl="0" marL="0" marR="0" rtl="0" algn="l">
              <a:lnSpc>
                <a:spcPct val="100000"/>
              </a:lnSpc>
              <a:spcBef>
                <a:spcPts val="0"/>
              </a:spcBef>
              <a:spcAft>
                <a:spcPts val="0"/>
              </a:spcAft>
              <a:buNone/>
            </a:pPr>
            <a:r>
              <a:t/>
            </a:r>
            <a:endParaRPr b="1" sz="1500">
              <a:latin typeface="Krub"/>
              <a:ea typeface="Krub"/>
              <a:cs typeface="Krub"/>
              <a:sym typeface="Krub"/>
            </a:endParaRPr>
          </a:p>
          <a:p>
            <a:pPr indent="-323850" lvl="0" marL="457200" marR="0" rtl="0" algn="l">
              <a:lnSpc>
                <a:spcPct val="100000"/>
              </a:lnSpc>
              <a:spcBef>
                <a:spcPts val="0"/>
              </a:spcBef>
              <a:spcAft>
                <a:spcPts val="0"/>
              </a:spcAft>
              <a:buSzPts val="1500"/>
              <a:buFont typeface="Krub"/>
              <a:buChar char="●"/>
            </a:pPr>
            <a:r>
              <a:rPr lang="en" sz="1500">
                <a:latin typeface="Krub"/>
                <a:ea typeface="Krub"/>
                <a:cs typeface="Krub"/>
                <a:sym typeface="Krub"/>
              </a:rPr>
              <a:t>An employee at bluemoontuesday.com searched for Google Authenticator (a security app) but was tricked into downloading malware instead.</a:t>
            </a:r>
            <a:endParaRPr sz="1500">
              <a:latin typeface="Krub"/>
              <a:ea typeface="Krub"/>
              <a:cs typeface="Krub"/>
              <a:sym typeface="Krub"/>
            </a:endParaRPr>
          </a:p>
          <a:p>
            <a:pPr indent="0" lvl="0" marL="457200" marR="0" rtl="0" algn="l">
              <a:lnSpc>
                <a:spcPct val="100000"/>
              </a:lnSpc>
              <a:spcBef>
                <a:spcPts val="0"/>
              </a:spcBef>
              <a:spcAft>
                <a:spcPts val="0"/>
              </a:spcAft>
              <a:buNone/>
            </a:pPr>
            <a:r>
              <a:t/>
            </a:r>
            <a:endParaRPr sz="1500">
              <a:latin typeface="Krub"/>
              <a:ea typeface="Krub"/>
              <a:cs typeface="Krub"/>
              <a:sym typeface="Krub"/>
            </a:endParaRPr>
          </a:p>
          <a:p>
            <a:pPr indent="-323850" lvl="0" marL="457200" marR="0" rtl="0" algn="l">
              <a:lnSpc>
                <a:spcPct val="100000"/>
              </a:lnSpc>
              <a:spcBef>
                <a:spcPts val="0"/>
              </a:spcBef>
              <a:spcAft>
                <a:spcPts val="0"/>
              </a:spcAft>
              <a:buSzPts val="1500"/>
              <a:buFont typeface="Krub"/>
              <a:buChar char="●"/>
            </a:pPr>
            <a:r>
              <a:rPr lang="en" sz="1500">
                <a:latin typeface="Krub"/>
                <a:ea typeface="Krub"/>
                <a:cs typeface="Krub"/>
                <a:sym typeface="Krub"/>
              </a:rPr>
              <a:t>Received</a:t>
            </a:r>
            <a:r>
              <a:rPr lang="en" sz="1500">
                <a:latin typeface="Krub"/>
                <a:ea typeface="Krub"/>
                <a:cs typeface="Krub"/>
                <a:sym typeface="Krub"/>
              </a:rPr>
              <a:t> report about a </a:t>
            </a:r>
            <a:r>
              <a:rPr lang="en" sz="1500">
                <a:latin typeface="Krub"/>
                <a:ea typeface="Krub"/>
                <a:cs typeface="Krub"/>
                <a:sym typeface="Krub"/>
              </a:rPr>
              <a:t>coworker</a:t>
            </a:r>
            <a:r>
              <a:rPr lang="en" sz="1500">
                <a:latin typeface="Krub"/>
                <a:ea typeface="Krub"/>
                <a:cs typeface="Krub"/>
                <a:sym typeface="Krub"/>
              </a:rPr>
              <a:t> downloading suspicious file after search</a:t>
            </a:r>
            <a:r>
              <a:rPr lang="en" sz="1500">
                <a:latin typeface="Krub"/>
                <a:ea typeface="Krub"/>
                <a:cs typeface="Krub"/>
                <a:sym typeface="Krub"/>
              </a:rPr>
              <a:t> Google Authenticator.</a:t>
            </a:r>
            <a:endParaRPr sz="1500">
              <a:latin typeface="Krub"/>
              <a:ea typeface="Krub"/>
              <a:cs typeface="Krub"/>
              <a:sym typeface="Krub"/>
            </a:endParaRPr>
          </a:p>
          <a:p>
            <a:pPr indent="0" lvl="0" marL="457200" marR="0" rtl="0" algn="l">
              <a:lnSpc>
                <a:spcPct val="100000"/>
              </a:lnSpc>
              <a:spcBef>
                <a:spcPts val="0"/>
              </a:spcBef>
              <a:spcAft>
                <a:spcPts val="0"/>
              </a:spcAft>
              <a:buNone/>
            </a:pPr>
            <a:r>
              <a:t/>
            </a:r>
            <a:endParaRPr sz="1500">
              <a:latin typeface="Krub"/>
              <a:ea typeface="Krub"/>
              <a:cs typeface="Krub"/>
              <a:sym typeface="Krub"/>
            </a:endParaRPr>
          </a:p>
          <a:p>
            <a:pPr indent="-323850" lvl="0" marL="457200" marR="0" rtl="0" algn="l">
              <a:lnSpc>
                <a:spcPct val="100000"/>
              </a:lnSpc>
              <a:spcBef>
                <a:spcPts val="0"/>
              </a:spcBef>
              <a:spcAft>
                <a:spcPts val="0"/>
              </a:spcAft>
              <a:buSzPts val="1500"/>
              <a:buFont typeface="Krub"/>
              <a:buChar char="●"/>
            </a:pPr>
            <a:r>
              <a:rPr lang="en" sz="1500">
                <a:latin typeface="Krub"/>
                <a:ea typeface="Krub"/>
                <a:cs typeface="Krub"/>
                <a:sym typeface="Krub"/>
              </a:rPr>
              <a:t>Caller provided </a:t>
            </a:r>
            <a:r>
              <a:rPr lang="en" sz="1500">
                <a:latin typeface="Krub"/>
                <a:ea typeface="Krub"/>
                <a:cs typeface="Krub"/>
                <a:sym typeface="Krub"/>
              </a:rPr>
              <a:t>information</a:t>
            </a:r>
            <a:r>
              <a:rPr lang="en" sz="1500">
                <a:latin typeface="Krub"/>
                <a:ea typeface="Krub"/>
                <a:cs typeface="Krub"/>
                <a:sym typeface="Krub"/>
              </a:rPr>
              <a:t> about similar situations.</a:t>
            </a:r>
            <a:endParaRPr sz="1500">
              <a:latin typeface="Krub"/>
              <a:ea typeface="Krub"/>
              <a:cs typeface="Krub"/>
              <a:sym typeface="Krub"/>
            </a:endParaRPr>
          </a:p>
          <a:p>
            <a:pPr indent="0" lvl="0" marL="0" marR="0" rtl="0" algn="ctr">
              <a:lnSpc>
                <a:spcPct val="100000"/>
              </a:lnSpc>
              <a:spcBef>
                <a:spcPts val="0"/>
              </a:spcBef>
              <a:spcAft>
                <a:spcPts val="0"/>
              </a:spcAft>
              <a:buNone/>
            </a:pPr>
            <a:r>
              <a:t/>
            </a:r>
            <a:endParaRPr b="1" sz="1500">
              <a:latin typeface="Krub"/>
              <a:ea typeface="Krub"/>
              <a:cs typeface="Krub"/>
              <a:sym typeface="Krub"/>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9" name="Shape 3269"/>
        <p:cNvGrpSpPr/>
        <p:nvPr/>
      </p:nvGrpSpPr>
      <p:grpSpPr>
        <a:xfrm>
          <a:off x="0" y="0"/>
          <a:ext cx="0" cy="0"/>
          <a:chOff x="0" y="0"/>
          <a:chExt cx="0" cy="0"/>
        </a:xfrm>
      </p:grpSpPr>
      <p:sp>
        <p:nvSpPr>
          <p:cNvPr id="3270" name="Google Shape;3270;g3499252bc29_0_5"/>
          <p:cNvSpPr txBox="1"/>
          <p:nvPr/>
        </p:nvSpPr>
        <p:spPr>
          <a:xfrm>
            <a:off x="1298400" y="668725"/>
            <a:ext cx="6547200" cy="430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800"/>
              </a:spcBef>
              <a:spcAft>
                <a:spcPts val="0"/>
              </a:spcAft>
              <a:buNone/>
            </a:pPr>
            <a:r>
              <a:rPr b="1" lang="en" sz="2100">
                <a:solidFill>
                  <a:schemeClr val="dk1"/>
                </a:solidFill>
                <a:latin typeface="Krub"/>
                <a:ea typeface="Krub"/>
                <a:cs typeface="Krub"/>
                <a:sym typeface="Krub"/>
              </a:rPr>
              <a:t>Type of Attack:</a:t>
            </a:r>
            <a:endParaRPr b="1" sz="2100">
              <a:solidFill>
                <a:schemeClr val="dk1"/>
              </a:solidFill>
              <a:latin typeface="Krub"/>
              <a:ea typeface="Krub"/>
              <a:cs typeface="Krub"/>
              <a:sym typeface="Krub"/>
            </a:endParaRPr>
          </a:p>
          <a:p>
            <a:pPr indent="0" lvl="0" marL="0" marR="0" rtl="0" algn="l">
              <a:lnSpc>
                <a:spcPct val="100000"/>
              </a:lnSpc>
              <a:spcBef>
                <a:spcPts val="400"/>
              </a:spcBef>
              <a:spcAft>
                <a:spcPts val="0"/>
              </a:spcAft>
              <a:buNone/>
            </a:pPr>
            <a:r>
              <a:t/>
            </a:r>
            <a:endParaRPr sz="1500">
              <a:solidFill>
                <a:schemeClr val="dk1"/>
              </a:solidFill>
              <a:latin typeface="Krub"/>
              <a:ea typeface="Krub"/>
              <a:cs typeface="Krub"/>
              <a:sym typeface="Krub"/>
            </a:endParaRPr>
          </a:p>
          <a:p>
            <a:pPr indent="-323850" lvl="0" marL="457200" marR="0" rtl="0" algn="l">
              <a:lnSpc>
                <a:spcPct val="100000"/>
              </a:lnSpc>
              <a:spcBef>
                <a:spcPts val="0"/>
              </a:spcBef>
              <a:spcAft>
                <a:spcPts val="0"/>
              </a:spcAft>
              <a:buClr>
                <a:schemeClr val="dk1"/>
              </a:buClr>
              <a:buSzPts val="1500"/>
              <a:buFont typeface="Krub"/>
              <a:buChar char="●"/>
            </a:pPr>
            <a:r>
              <a:rPr b="1" lang="en" sz="1500">
                <a:solidFill>
                  <a:schemeClr val="dk1"/>
                </a:solidFill>
                <a:latin typeface="Krub"/>
                <a:ea typeface="Krub"/>
                <a:cs typeface="Krub"/>
                <a:sym typeface="Krub"/>
              </a:rPr>
              <a:t>Malvertising</a:t>
            </a:r>
            <a:r>
              <a:rPr lang="en" sz="1500">
                <a:solidFill>
                  <a:schemeClr val="dk1"/>
                </a:solidFill>
                <a:latin typeface="Krub"/>
                <a:ea typeface="Krub"/>
                <a:cs typeface="Krub"/>
                <a:sym typeface="Krub"/>
              </a:rPr>
              <a:t>: Malicious advertisements that appear in search results or on legitimate ad networks, tricking users into downloading malware by mimicking trusted tools like Google Authenticator.</a:t>
            </a:r>
            <a:br>
              <a:rPr lang="en" sz="1500">
                <a:solidFill>
                  <a:schemeClr val="dk1"/>
                </a:solidFill>
                <a:latin typeface="Krub"/>
                <a:ea typeface="Krub"/>
                <a:cs typeface="Krub"/>
                <a:sym typeface="Krub"/>
              </a:rPr>
            </a:br>
            <a:endParaRPr sz="1500">
              <a:solidFill>
                <a:schemeClr val="dk1"/>
              </a:solidFill>
              <a:latin typeface="Krub"/>
              <a:ea typeface="Krub"/>
              <a:cs typeface="Krub"/>
              <a:sym typeface="Krub"/>
            </a:endParaRPr>
          </a:p>
          <a:p>
            <a:pPr indent="-323850" lvl="0" marL="457200" marR="0" rtl="0" algn="l">
              <a:lnSpc>
                <a:spcPct val="100000"/>
              </a:lnSpc>
              <a:spcBef>
                <a:spcPts val="0"/>
              </a:spcBef>
              <a:spcAft>
                <a:spcPts val="0"/>
              </a:spcAft>
              <a:buClr>
                <a:schemeClr val="dk1"/>
              </a:buClr>
              <a:buSzPts val="1500"/>
              <a:buFont typeface="Krub"/>
              <a:buChar char="●"/>
            </a:pPr>
            <a:r>
              <a:rPr b="1" lang="en" sz="1500">
                <a:solidFill>
                  <a:schemeClr val="dk1"/>
                </a:solidFill>
                <a:latin typeface="Krub"/>
                <a:ea typeface="Krub"/>
                <a:cs typeface="Krub"/>
                <a:sym typeface="Krub"/>
              </a:rPr>
              <a:t>Typosquatting</a:t>
            </a:r>
            <a:r>
              <a:rPr lang="en" sz="1500">
                <a:solidFill>
                  <a:schemeClr val="dk1"/>
                </a:solidFill>
                <a:latin typeface="Krub"/>
                <a:ea typeface="Krub"/>
                <a:cs typeface="Krub"/>
                <a:sym typeface="Krub"/>
              </a:rPr>
              <a:t>: The malicious site may use a deceptive domain name that closely resembles a legitimate one (e.g., authenticatoor.com instead of authenticator.google.com) to increase its credibility.</a:t>
            </a:r>
            <a:br>
              <a:rPr lang="en" sz="1500">
                <a:solidFill>
                  <a:schemeClr val="dk1"/>
                </a:solidFill>
                <a:latin typeface="Krub"/>
                <a:ea typeface="Krub"/>
                <a:cs typeface="Krub"/>
                <a:sym typeface="Krub"/>
              </a:rPr>
            </a:br>
            <a:endParaRPr sz="1500">
              <a:solidFill>
                <a:schemeClr val="dk1"/>
              </a:solidFill>
              <a:latin typeface="Krub"/>
              <a:ea typeface="Krub"/>
              <a:cs typeface="Krub"/>
              <a:sym typeface="Krub"/>
            </a:endParaRPr>
          </a:p>
          <a:p>
            <a:pPr indent="-323850" lvl="0" marL="457200" marR="0" rtl="0" algn="l">
              <a:lnSpc>
                <a:spcPct val="100000"/>
              </a:lnSpc>
              <a:spcBef>
                <a:spcPts val="0"/>
              </a:spcBef>
              <a:spcAft>
                <a:spcPts val="0"/>
              </a:spcAft>
              <a:buClr>
                <a:schemeClr val="dk1"/>
              </a:buClr>
              <a:buSzPts val="1500"/>
              <a:buFont typeface="Krub"/>
              <a:buChar char="●"/>
            </a:pPr>
            <a:r>
              <a:rPr b="1" lang="en" sz="1500">
                <a:solidFill>
                  <a:schemeClr val="dk1"/>
                </a:solidFill>
                <a:latin typeface="Krub"/>
                <a:ea typeface="Krub"/>
                <a:cs typeface="Krub"/>
                <a:sym typeface="Krub"/>
              </a:rPr>
              <a:t>Command and Control (C2)</a:t>
            </a:r>
            <a:r>
              <a:rPr lang="en" sz="1500">
                <a:solidFill>
                  <a:schemeClr val="dk1"/>
                </a:solidFill>
                <a:latin typeface="Krub"/>
                <a:ea typeface="Krub"/>
                <a:cs typeface="Krub"/>
                <a:sym typeface="Krub"/>
              </a:rPr>
              <a:t>: After the fake app is installed, it may establish communication with an attacker-controlled server to exfiltrate data or receive further instructions, indicating C2 activity.</a:t>
            </a:r>
            <a:endParaRPr sz="1500">
              <a:solidFill>
                <a:schemeClr val="dk1"/>
              </a:solidFill>
              <a:latin typeface="Krub"/>
              <a:ea typeface="Krub"/>
              <a:cs typeface="Krub"/>
              <a:sym typeface="Krub"/>
            </a:endParaRPr>
          </a:p>
          <a:p>
            <a:pPr indent="0" lvl="0" marL="457200" marR="0" rtl="0" algn="l">
              <a:lnSpc>
                <a:spcPct val="100000"/>
              </a:lnSpc>
              <a:spcBef>
                <a:spcPts val="0"/>
              </a:spcBef>
              <a:spcAft>
                <a:spcPts val="0"/>
              </a:spcAft>
              <a:buNone/>
            </a:pPr>
            <a:r>
              <a:t/>
            </a:r>
            <a:endParaRPr sz="1500">
              <a:solidFill>
                <a:schemeClr val="dk1"/>
              </a:solidFill>
              <a:latin typeface="Krub"/>
              <a:ea typeface="Krub"/>
              <a:cs typeface="Krub"/>
              <a:sym typeface="Kru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sp>
        <p:nvSpPr>
          <p:cNvPr id="3275" name="Google Shape;3275;g34974108c62_0_12"/>
          <p:cNvSpPr txBox="1"/>
          <p:nvPr>
            <p:ph idx="4294967295" type="subTitle"/>
          </p:nvPr>
        </p:nvSpPr>
        <p:spPr>
          <a:xfrm>
            <a:off x="964500" y="220025"/>
            <a:ext cx="4272900" cy="50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100">
                <a:latin typeface="Krub"/>
                <a:ea typeface="Krub"/>
                <a:cs typeface="Krub"/>
                <a:sym typeface="Krub"/>
              </a:rPr>
              <a:t>Social Media Links</a:t>
            </a:r>
            <a:endParaRPr b="1" sz="2100">
              <a:latin typeface="Krub"/>
              <a:ea typeface="Krub"/>
              <a:cs typeface="Krub"/>
              <a:sym typeface="Krub"/>
            </a:endParaRPr>
          </a:p>
          <a:p>
            <a:pPr indent="0" lvl="0" marL="0" marR="0" rtl="0" algn="l">
              <a:lnSpc>
                <a:spcPct val="100000"/>
              </a:lnSpc>
              <a:spcBef>
                <a:spcPts val="0"/>
              </a:spcBef>
              <a:spcAft>
                <a:spcPts val="0"/>
              </a:spcAft>
              <a:buNone/>
            </a:pPr>
            <a:r>
              <a:t/>
            </a:r>
            <a:endParaRPr b="1" sz="1500">
              <a:latin typeface="Krub"/>
              <a:ea typeface="Krub"/>
              <a:cs typeface="Krub"/>
              <a:sym typeface="Krub"/>
            </a:endParaRPr>
          </a:p>
        </p:txBody>
      </p:sp>
      <p:pic>
        <p:nvPicPr>
          <p:cNvPr id="3276" name="Google Shape;3276;g34974108c62_0_12"/>
          <p:cNvPicPr preferRelativeResize="0"/>
          <p:nvPr/>
        </p:nvPicPr>
        <p:blipFill>
          <a:blip r:embed="rId3">
            <a:alphaModFix/>
          </a:blip>
          <a:stretch>
            <a:fillRect/>
          </a:stretch>
        </p:blipFill>
        <p:spPr>
          <a:xfrm>
            <a:off x="572500" y="985525"/>
            <a:ext cx="3509775" cy="3371900"/>
          </a:xfrm>
          <a:prstGeom prst="rect">
            <a:avLst/>
          </a:prstGeom>
          <a:noFill/>
          <a:ln>
            <a:noFill/>
          </a:ln>
        </p:spPr>
      </p:pic>
      <p:pic>
        <p:nvPicPr>
          <p:cNvPr id="3277" name="Google Shape;3277;g34974108c62_0_12"/>
          <p:cNvPicPr preferRelativeResize="0"/>
          <p:nvPr/>
        </p:nvPicPr>
        <p:blipFill>
          <a:blip r:embed="rId4">
            <a:alphaModFix/>
          </a:blip>
          <a:stretch>
            <a:fillRect/>
          </a:stretch>
        </p:blipFill>
        <p:spPr>
          <a:xfrm>
            <a:off x="4257875" y="220025"/>
            <a:ext cx="4006502" cy="2081500"/>
          </a:xfrm>
          <a:prstGeom prst="rect">
            <a:avLst/>
          </a:prstGeom>
          <a:noFill/>
          <a:ln>
            <a:noFill/>
          </a:ln>
        </p:spPr>
      </p:pic>
      <p:pic>
        <p:nvPicPr>
          <p:cNvPr id="3278" name="Google Shape;3278;g34974108c62_0_12"/>
          <p:cNvPicPr preferRelativeResize="0"/>
          <p:nvPr/>
        </p:nvPicPr>
        <p:blipFill>
          <a:blip r:embed="rId5">
            <a:alphaModFix/>
          </a:blip>
          <a:stretch>
            <a:fillRect/>
          </a:stretch>
        </p:blipFill>
        <p:spPr>
          <a:xfrm>
            <a:off x="4257875" y="2453925"/>
            <a:ext cx="3992899" cy="2242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2" name="Shape 3282"/>
        <p:cNvGrpSpPr/>
        <p:nvPr/>
      </p:nvGrpSpPr>
      <p:grpSpPr>
        <a:xfrm>
          <a:off x="0" y="0"/>
          <a:ext cx="0" cy="0"/>
          <a:chOff x="0" y="0"/>
          <a:chExt cx="0" cy="0"/>
        </a:xfrm>
      </p:grpSpPr>
      <p:sp>
        <p:nvSpPr>
          <p:cNvPr id="3283" name="Google Shape;3283;g34974108c62_0_20"/>
          <p:cNvSpPr txBox="1"/>
          <p:nvPr>
            <p:ph idx="4294967295" type="subTitle"/>
          </p:nvPr>
        </p:nvSpPr>
        <p:spPr>
          <a:xfrm>
            <a:off x="876925" y="241875"/>
            <a:ext cx="4272900" cy="50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100">
                <a:latin typeface="Krub"/>
                <a:ea typeface="Krub"/>
                <a:cs typeface="Krub"/>
                <a:sym typeface="Krub"/>
              </a:rPr>
              <a:t>Social Media Links</a:t>
            </a:r>
            <a:endParaRPr b="1" sz="2100">
              <a:latin typeface="Krub"/>
              <a:ea typeface="Krub"/>
              <a:cs typeface="Krub"/>
              <a:sym typeface="Krub"/>
            </a:endParaRPr>
          </a:p>
          <a:p>
            <a:pPr indent="0" lvl="0" marL="0" marR="0" rtl="0" algn="l">
              <a:lnSpc>
                <a:spcPct val="100000"/>
              </a:lnSpc>
              <a:spcBef>
                <a:spcPts val="0"/>
              </a:spcBef>
              <a:spcAft>
                <a:spcPts val="0"/>
              </a:spcAft>
              <a:buNone/>
            </a:pPr>
            <a:r>
              <a:t/>
            </a:r>
            <a:endParaRPr b="1" sz="1500">
              <a:latin typeface="Krub"/>
              <a:ea typeface="Krub"/>
              <a:cs typeface="Krub"/>
              <a:sym typeface="Krub"/>
            </a:endParaRPr>
          </a:p>
        </p:txBody>
      </p:sp>
      <p:pic>
        <p:nvPicPr>
          <p:cNvPr id="3284" name="Google Shape;3284;g34974108c62_0_20"/>
          <p:cNvPicPr preferRelativeResize="0"/>
          <p:nvPr/>
        </p:nvPicPr>
        <p:blipFill>
          <a:blip r:embed="rId3">
            <a:alphaModFix/>
          </a:blip>
          <a:stretch>
            <a:fillRect/>
          </a:stretch>
        </p:blipFill>
        <p:spPr>
          <a:xfrm>
            <a:off x="2356650" y="706625"/>
            <a:ext cx="4430701" cy="2108050"/>
          </a:xfrm>
          <a:prstGeom prst="rect">
            <a:avLst/>
          </a:prstGeom>
          <a:noFill/>
          <a:ln>
            <a:noFill/>
          </a:ln>
        </p:spPr>
      </p:pic>
      <p:pic>
        <p:nvPicPr>
          <p:cNvPr id="3285" name="Google Shape;3285;g34974108c62_0_20"/>
          <p:cNvPicPr preferRelativeResize="0"/>
          <p:nvPr/>
        </p:nvPicPr>
        <p:blipFill>
          <a:blip r:embed="rId4">
            <a:alphaModFix/>
          </a:blip>
          <a:stretch>
            <a:fillRect/>
          </a:stretch>
        </p:blipFill>
        <p:spPr>
          <a:xfrm>
            <a:off x="2733600" y="2906200"/>
            <a:ext cx="3676800" cy="2022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9" name="Shape 3289"/>
        <p:cNvGrpSpPr/>
        <p:nvPr/>
      </p:nvGrpSpPr>
      <p:grpSpPr>
        <a:xfrm>
          <a:off x="0" y="0"/>
          <a:ext cx="0" cy="0"/>
          <a:chOff x="0" y="0"/>
          <a:chExt cx="0" cy="0"/>
        </a:xfrm>
      </p:grpSpPr>
      <p:sp>
        <p:nvSpPr>
          <p:cNvPr id="3290" name="Google Shape;3290;g34974108c62_0_29"/>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Identification</a:t>
            </a:r>
            <a:endParaRPr/>
          </a:p>
        </p:txBody>
      </p:sp>
      <p:sp>
        <p:nvSpPr>
          <p:cNvPr id="3291" name="Google Shape;3291;g34974108c62_0_29"/>
          <p:cNvSpPr txBox="1"/>
          <p:nvPr>
            <p:ph idx="4294967295" type="subTitle"/>
          </p:nvPr>
        </p:nvSpPr>
        <p:spPr>
          <a:xfrm>
            <a:off x="845100" y="1152200"/>
            <a:ext cx="6647400" cy="37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rub"/>
                <a:ea typeface="Krub"/>
                <a:cs typeface="Krub"/>
                <a:sym typeface="Krub"/>
              </a:rPr>
              <a:t>Objective: Confirm the incident and gather initial information.</a:t>
            </a:r>
            <a:endParaRPr>
              <a:latin typeface="Krub"/>
              <a:ea typeface="Krub"/>
              <a:cs typeface="Krub"/>
              <a:sym typeface="Krub"/>
            </a:endParaRPr>
          </a:p>
          <a:p>
            <a:pPr indent="0" lvl="0" marL="0" rtl="0" algn="l">
              <a:spcBef>
                <a:spcPts val="0"/>
              </a:spcBef>
              <a:spcAft>
                <a:spcPts val="0"/>
              </a:spcAft>
              <a:buNone/>
            </a:pPr>
            <a:r>
              <a:t/>
            </a:r>
            <a:endParaRPr>
              <a:latin typeface="Krub"/>
              <a:ea typeface="Krub"/>
              <a:cs typeface="Krub"/>
              <a:sym typeface="Krub"/>
            </a:endParaRPr>
          </a:p>
          <a:p>
            <a:pPr indent="0" lvl="0" marL="0" rtl="0" algn="l">
              <a:spcBef>
                <a:spcPts val="0"/>
              </a:spcBef>
              <a:spcAft>
                <a:spcPts val="0"/>
              </a:spcAft>
              <a:buNone/>
            </a:pPr>
            <a:r>
              <a:rPr lang="en">
                <a:latin typeface="Krub"/>
                <a:ea typeface="Krub"/>
                <a:cs typeface="Krub"/>
                <a:sym typeface="Krub"/>
              </a:rPr>
              <a:t>Actions:</a:t>
            </a:r>
            <a:endParaRPr>
              <a:latin typeface="Krub"/>
              <a:ea typeface="Krub"/>
              <a:cs typeface="Krub"/>
              <a:sym typeface="Krub"/>
            </a:endParaRPr>
          </a:p>
          <a:p>
            <a:pPr indent="-317500" lvl="0" marL="457200" rtl="0" algn="l">
              <a:spcBef>
                <a:spcPts val="0"/>
              </a:spcBef>
              <a:spcAft>
                <a:spcPts val="0"/>
              </a:spcAft>
              <a:buSzPts val="1400"/>
              <a:buFont typeface="Krub"/>
              <a:buAutoNum type="arabicPeriod"/>
            </a:pPr>
            <a:r>
              <a:rPr lang="en">
                <a:latin typeface="Krub"/>
                <a:ea typeface="Krub"/>
                <a:cs typeface="Krub"/>
                <a:sym typeface="Krub"/>
              </a:rPr>
              <a:t>Analyze Traffic</a:t>
            </a:r>
            <a:endParaRPr>
              <a:latin typeface="Krub"/>
              <a:ea typeface="Krub"/>
              <a:cs typeface="Krub"/>
              <a:sym typeface="Krub"/>
            </a:endParaRPr>
          </a:p>
          <a:p>
            <a:pPr indent="-317500" lvl="0" marL="457200" rtl="0" algn="l">
              <a:spcBef>
                <a:spcPts val="0"/>
              </a:spcBef>
              <a:spcAft>
                <a:spcPts val="0"/>
              </a:spcAft>
              <a:buSzPts val="1400"/>
              <a:buFont typeface="Krub"/>
              <a:buAutoNum type="arabicPeriod"/>
            </a:pPr>
            <a:r>
              <a:rPr lang="en">
                <a:latin typeface="Krub"/>
                <a:ea typeface="Krub"/>
                <a:cs typeface="Krub"/>
                <a:sym typeface="Krub"/>
              </a:rPr>
              <a:t>Gather Information and Verify Information - MITRE ATT&amp;CK</a:t>
            </a:r>
            <a:endParaRPr>
              <a:latin typeface="Krub"/>
              <a:ea typeface="Krub"/>
              <a:cs typeface="Krub"/>
              <a:sym typeface="Krub"/>
            </a:endParaRPr>
          </a:p>
          <a:p>
            <a:pPr indent="-317500" lvl="0" marL="457200" rtl="0" algn="l">
              <a:spcBef>
                <a:spcPts val="0"/>
              </a:spcBef>
              <a:spcAft>
                <a:spcPts val="0"/>
              </a:spcAft>
              <a:buSzPts val="1400"/>
              <a:buFont typeface="Krub"/>
              <a:buAutoNum type="arabicPeriod"/>
            </a:pPr>
            <a:r>
              <a:rPr lang="en">
                <a:latin typeface="Krub"/>
                <a:ea typeface="Krub"/>
                <a:cs typeface="Krub"/>
                <a:sym typeface="Krub"/>
              </a:rPr>
              <a:t>Malware Behavior Analysis</a:t>
            </a:r>
            <a:endParaRPr>
              <a:latin typeface="Krub"/>
              <a:ea typeface="Krub"/>
              <a:cs typeface="Krub"/>
              <a:sym typeface="Krub"/>
            </a:endParaRPr>
          </a:p>
          <a:p>
            <a:pPr indent="0" lvl="0" marL="457200" rtl="0" algn="l">
              <a:spcBef>
                <a:spcPts val="0"/>
              </a:spcBef>
              <a:spcAft>
                <a:spcPts val="0"/>
              </a:spcAft>
              <a:buNone/>
            </a:pPr>
            <a:r>
              <a:t/>
            </a:r>
            <a:endParaRPr>
              <a:latin typeface="Krub"/>
              <a:ea typeface="Krub"/>
              <a:cs typeface="Krub"/>
              <a:sym typeface="Kru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5" name="Shape 3295"/>
        <p:cNvGrpSpPr/>
        <p:nvPr/>
      </p:nvGrpSpPr>
      <p:grpSpPr>
        <a:xfrm>
          <a:off x="0" y="0"/>
          <a:ext cx="0" cy="0"/>
          <a:chOff x="0" y="0"/>
          <a:chExt cx="0" cy="0"/>
        </a:xfrm>
      </p:grpSpPr>
      <p:sp>
        <p:nvSpPr>
          <p:cNvPr id="3296" name="Google Shape;3296;g34974108c62_0_34"/>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Traffic Using Wireshark</a:t>
            </a:r>
            <a:endParaRPr/>
          </a:p>
        </p:txBody>
      </p:sp>
      <p:sp>
        <p:nvSpPr>
          <p:cNvPr id="3297" name="Google Shape;3297;g34974108c62_0_34"/>
          <p:cNvSpPr txBox="1"/>
          <p:nvPr>
            <p:ph idx="4294967295" type="subTitle"/>
          </p:nvPr>
        </p:nvSpPr>
        <p:spPr>
          <a:xfrm>
            <a:off x="845100" y="1609400"/>
            <a:ext cx="6647400" cy="560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Krub"/>
              <a:buChar char="●"/>
            </a:pPr>
            <a:r>
              <a:rPr lang="en">
                <a:latin typeface="Krub"/>
                <a:ea typeface="Krub"/>
                <a:cs typeface="Krub"/>
                <a:sym typeface="Krub"/>
              </a:rPr>
              <a:t>Identifying the victim.</a:t>
            </a:r>
            <a:endParaRPr>
              <a:latin typeface="Krub"/>
              <a:ea typeface="Krub"/>
              <a:cs typeface="Krub"/>
              <a:sym typeface="Krub"/>
            </a:endParaRPr>
          </a:p>
          <a:p>
            <a:pPr indent="-317500" lvl="1" marL="1371600" marR="0" rtl="0" algn="l">
              <a:lnSpc>
                <a:spcPct val="100000"/>
              </a:lnSpc>
              <a:spcBef>
                <a:spcPts val="0"/>
              </a:spcBef>
              <a:spcAft>
                <a:spcPts val="0"/>
              </a:spcAft>
              <a:buSzPts val="1400"/>
              <a:buFont typeface="Krub"/>
              <a:buChar char="○"/>
            </a:pPr>
            <a:r>
              <a:rPr lang="en">
                <a:latin typeface="Krub"/>
                <a:ea typeface="Krub"/>
                <a:cs typeface="Krub"/>
                <a:sym typeface="Krub"/>
              </a:rPr>
              <a:t>Http.request</a:t>
            </a:r>
            <a:endParaRPr>
              <a:latin typeface="Krub"/>
              <a:ea typeface="Krub"/>
              <a:cs typeface="Krub"/>
              <a:sym typeface="Krub"/>
            </a:endParaRPr>
          </a:p>
          <a:p>
            <a:pPr indent="-317500" lvl="2" marL="1828800" marR="0" rtl="0" algn="l">
              <a:lnSpc>
                <a:spcPct val="100000"/>
              </a:lnSpc>
              <a:spcBef>
                <a:spcPts val="0"/>
              </a:spcBef>
              <a:spcAft>
                <a:spcPts val="0"/>
              </a:spcAft>
              <a:buSzPts val="1400"/>
              <a:buFont typeface="Krub"/>
              <a:buChar char="■"/>
            </a:pPr>
            <a:r>
              <a:rPr lang="en">
                <a:latin typeface="Krub"/>
                <a:ea typeface="Krub"/>
                <a:cs typeface="Krub"/>
                <a:sym typeface="Krub"/>
              </a:rPr>
              <a:t>This tells you someone made a web request.</a:t>
            </a:r>
            <a:endParaRPr>
              <a:latin typeface="Krub"/>
              <a:ea typeface="Krub"/>
              <a:cs typeface="Krub"/>
              <a:sym typeface="Krub"/>
            </a:endParaRPr>
          </a:p>
          <a:p>
            <a:pPr indent="0" lvl="0" marL="0" marR="0" rtl="0" algn="l">
              <a:lnSpc>
                <a:spcPct val="100000"/>
              </a:lnSpc>
              <a:spcBef>
                <a:spcPts val="0"/>
              </a:spcBef>
              <a:spcAft>
                <a:spcPts val="0"/>
              </a:spcAft>
              <a:buNone/>
            </a:pPr>
            <a:r>
              <a:t/>
            </a:r>
            <a:endParaRPr>
              <a:latin typeface="Krub"/>
              <a:ea typeface="Krub"/>
              <a:cs typeface="Krub"/>
              <a:sym typeface="Krub"/>
            </a:endParaRPr>
          </a:p>
        </p:txBody>
      </p:sp>
      <p:pic>
        <p:nvPicPr>
          <p:cNvPr id="3298" name="Google Shape;3298;g34974108c62_0_34"/>
          <p:cNvPicPr preferRelativeResize="0"/>
          <p:nvPr/>
        </p:nvPicPr>
        <p:blipFill>
          <a:blip r:embed="rId3">
            <a:alphaModFix/>
          </a:blip>
          <a:stretch>
            <a:fillRect/>
          </a:stretch>
        </p:blipFill>
        <p:spPr>
          <a:xfrm>
            <a:off x="1474525" y="2593175"/>
            <a:ext cx="6194951" cy="152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2" name="Shape 3302"/>
        <p:cNvGrpSpPr/>
        <p:nvPr/>
      </p:nvGrpSpPr>
      <p:grpSpPr>
        <a:xfrm>
          <a:off x="0" y="0"/>
          <a:ext cx="0" cy="0"/>
          <a:chOff x="0" y="0"/>
          <a:chExt cx="0" cy="0"/>
        </a:xfrm>
      </p:grpSpPr>
      <p:sp>
        <p:nvSpPr>
          <p:cNvPr id="3303" name="Google Shape;3303;g34974108c62_0_44"/>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Traffic</a:t>
            </a:r>
            <a:endParaRPr/>
          </a:p>
        </p:txBody>
      </p:sp>
      <p:sp>
        <p:nvSpPr>
          <p:cNvPr id="3304" name="Google Shape;3304;g34974108c62_0_44"/>
          <p:cNvSpPr txBox="1"/>
          <p:nvPr>
            <p:ph idx="4294967295" type="subTitle"/>
          </p:nvPr>
        </p:nvSpPr>
        <p:spPr>
          <a:xfrm>
            <a:off x="845100" y="1152200"/>
            <a:ext cx="6647400" cy="560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Krub"/>
              <a:buChar char="●"/>
            </a:pPr>
            <a:r>
              <a:rPr lang="en">
                <a:latin typeface="Krub"/>
                <a:ea typeface="Krub"/>
                <a:cs typeface="Krub"/>
                <a:sym typeface="Krub"/>
              </a:rPr>
              <a:t>Identifying</a:t>
            </a:r>
            <a:r>
              <a:rPr lang="en">
                <a:latin typeface="Krub"/>
                <a:ea typeface="Krub"/>
                <a:cs typeface="Krub"/>
                <a:sym typeface="Krub"/>
              </a:rPr>
              <a:t> the victim.</a:t>
            </a:r>
            <a:endParaRPr>
              <a:latin typeface="Krub"/>
              <a:ea typeface="Krub"/>
              <a:cs typeface="Krub"/>
              <a:sym typeface="Krub"/>
            </a:endParaRPr>
          </a:p>
          <a:p>
            <a:pPr indent="-317500" lvl="1" marL="1371600" marR="0" rtl="0" algn="l">
              <a:lnSpc>
                <a:spcPct val="100000"/>
              </a:lnSpc>
              <a:spcBef>
                <a:spcPts val="0"/>
              </a:spcBef>
              <a:spcAft>
                <a:spcPts val="0"/>
              </a:spcAft>
              <a:buSzPts val="1400"/>
              <a:buFont typeface="Krub"/>
              <a:buChar char="○"/>
            </a:pPr>
            <a:r>
              <a:rPr lang="en">
                <a:latin typeface="Krub"/>
                <a:ea typeface="Krub"/>
                <a:cs typeface="Krub"/>
                <a:sym typeface="Krub"/>
              </a:rPr>
              <a:t>The </a:t>
            </a:r>
            <a:r>
              <a:rPr b="1" lang="en">
                <a:latin typeface="Krub"/>
                <a:ea typeface="Krub"/>
                <a:cs typeface="Krub"/>
                <a:sym typeface="Krub"/>
              </a:rPr>
              <a:t>MAC address </a:t>
            </a:r>
            <a:r>
              <a:rPr lang="en">
                <a:latin typeface="Krub"/>
                <a:ea typeface="Krub"/>
                <a:cs typeface="Krub"/>
                <a:sym typeface="Krub"/>
              </a:rPr>
              <a:t>helps you identify the exact device that made the request on the network.</a:t>
            </a:r>
            <a:endParaRPr>
              <a:latin typeface="Krub"/>
              <a:ea typeface="Krub"/>
              <a:cs typeface="Krub"/>
              <a:sym typeface="Krub"/>
            </a:endParaRPr>
          </a:p>
          <a:p>
            <a:pPr indent="-317500" lvl="1" marL="1371600" marR="0" rtl="0" algn="l">
              <a:lnSpc>
                <a:spcPct val="100000"/>
              </a:lnSpc>
              <a:spcBef>
                <a:spcPts val="0"/>
              </a:spcBef>
              <a:spcAft>
                <a:spcPts val="0"/>
              </a:spcAft>
              <a:buSzPts val="1400"/>
              <a:buFont typeface="Krub"/>
              <a:buChar char="○"/>
            </a:pPr>
            <a:r>
              <a:rPr b="1" lang="en">
                <a:latin typeface="Krub"/>
                <a:ea typeface="Krub"/>
                <a:cs typeface="Krub"/>
                <a:sym typeface="Krub"/>
              </a:rPr>
              <a:t>DHCP logs</a:t>
            </a:r>
            <a:r>
              <a:rPr lang="en">
                <a:latin typeface="Krub"/>
                <a:ea typeface="Krub"/>
                <a:cs typeface="Krub"/>
                <a:sym typeface="Krub"/>
              </a:rPr>
              <a:t> show the hostname assigned to a device when it joined the network.</a:t>
            </a:r>
            <a:endParaRPr>
              <a:latin typeface="Krub"/>
              <a:ea typeface="Krub"/>
              <a:cs typeface="Krub"/>
              <a:sym typeface="Krub"/>
            </a:endParaRPr>
          </a:p>
          <a:p>
            <a:pPr indent="0" lvl="0" marL="0" marR="0" rtl="0" algn="l">
              <a:lnSpc>
                <a:spcPct val="100000"/>
              </a:lnSpc>
              <a:spcBef>
                <a:spcPts val="0"/>
              </a:spcBef>
              <a:spcAft>
                <a:spcPts val="0"/>
              </a:spcAft>
              <a:buNone/>
            </a:pPr>
            <a:r>
              <a:t/>
            </a:r>
            <a:endParaRPr>
              <a:latin typeface="Krub"/>
              <a:ea typeface="Krub"/>
              <a:cs typeface="Krub"/>
              <a:sym typeface="Krub"/>
            </a:endParaRPr>
          </a:p>
        </p:txBody>
      </p:sp>
      <p:pic>
        <p:nvPicPr>
          <p:cNvPr id="3305" name="Google Shape;3305;g34974108c62_0_44"/>
          <p:cNvPicPr preferRelativeResize="0"/>
          <p:nvPr/>
        </p:nvPicPr>
        <p:blipFill>
          <a:blip r:embed="rId3">
            <a:alphaModFix/>
          </a:blip>
          <a:stretch>
            <a:fillRect/>
          </a:stretch>
        </p:blipFill>
        <p:spPr>
          <a:xfrm>
            <a:off x="292075" y="2656200"/>
            <a:ext cx="4510036" cy="2017501"/>
          </a:xfrm>
          <a:prstGeom prst="rect">
            <a:avLst/>
          </a:prstGeom>
          <a:noFill/>
          <a:ln>
            <a:noFill/>
          </a:ln>
        </p:spPr>
      </p:pic>
      <p:pic>
        <p:nvPicPr>
          <p:cNvPr id="3306" name="Google Shape;3306;g34974108c62_0_44"/>
          <p:cNvPicPr preferRelativeResize="0"/>
          <p:nvPr/>
        </p:nvPicPr>
        <p:blipFill>
          <a:blip r:embed="rId4">
            <a:alphaModFix/>
          </a:blip>
          <a:stretch>
            <a:fillRect/>
          </a:stretch>
        </p:blipFill>
        <p:spPr>
          <a:xfrm>
            <a:off x="4927706" y="2455450"/>
            <a:ext cx="3958844" cy="2419000"/>
          </a:xfrm>
          <a:prstGeom prst="rect">
            <a:avLst/>
          </a:prstGeom>
          <a:noFill/>
          <a:ln>
            <a:noFill/>
          </a:ln>
        </p:spPr>
      </p:pic>
      <p:sp>
        <p:nvSpPr>
          <p:cNvPr id="3307" name="Google Shape;3307;g34974108c62_0_44"/>
          <p:cNvSpPr/>
          <p:nvPr/>
        </p:nvSpPr>
        <p:spPr>
          <a:xfrm rot="1615211">
            <a:off x="2869432" y="3015917"/>
            <a:ext cx="519493" cy="77011"/>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dvent Pro"/>
              <a:ea typeface="Advent Pro"/>
              <a:cs typeface="Advent Pro"/>
              <a:sym typeface="Advent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2" name="Shape 3152"/>
        <p:cNvGrpSpPr/>
        <p:nvPr/>
      </p:nvGrpSpPr>
      <p:grpSpPr>
        <a:xfrm>
          <a:off x="0" y="0"/>
          <a:ext cx="0" cy="0"/>
          <a:chOff x="0" y="0"/>
          <a:chExt cx="0" cy="0"/>
        </a:xfrm>
      </p:grpSpPr>
      <p:sp>
        <p:nvSpPr>
          <p:cNvPr id="3153" name="Google Shape;3153;p2"/>
          <p:cNvSpPr txBox="1"/>
          <p:nvPr/>
        </p:nvSpPr>
        <p:spPr>
          <a:xfrm>
            <a:off x="3111300" y="694950"/>
            <a:ext cx="29214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dvent Pro"/>
                <a:ea typeface="Advent Pro"/>
                <a:cs typeface="Advent Pro"/>
                <a:sym typeface="Advent Pro"/>
              </a:rPr>
              <a:t>OUR MISSION</a:t>
            </a:r>
            <a:endParaRPr sz="3000">
              <a:solidFill>
                <a:schemeClr val="dk1"/>
              </a:solidFill>
              <a:latin typeface="Advent Pro"/>
              <a:ea typeface="Advent Pro"/>
              <a:cs typeface="Advent Pro"/>
              <a:sym typeface="Advent Pro"/>
            </a:endParaRPr>
          </a:p>
        </p:txBody>
      </p:sp>
      <p:sp>
        <p:nvSpPr>
          <p:cNvPr id="3154" name="Google Shape;3154;p2"/>
          <p:cNvSpPr txBox="1"/>
          <p:nvPr/>
        </p:nvSpPr>
        <p:spPr>
          <a:xfrm>
            <a:off x="1074450" y="1504175"/>
            <a:ext cx="6995100" cy="17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Krub"/>
                <a:ea typeface="Krub"/>
                <a:cs typeface="Krub"/>
                <a:sym typeface="Krub"/>
              </a:rPr>
              <a:t>Our focus on this project is to be able to follow a </a:t>
            </a:r>
            <a:endParaRPr sz="2000">
              <a:solidFill>
                <a:schemeClr val="dk1"/>
              </a:solidFill>
              <a:latin typeface="Krub"/>
              <a:ea typeface="Krub"/>
              <a:cs typeface="Krub"/>
              <a:sym typeface="Krub"/>
            </a:endParaRPr>
          </a:p>
          <a:p>
            <a:pPr indent="0" lvl="0" marL="0" rtl="0" algn="ctr">
              <a:spcBef>
                <a:spcPts val="0"/>
              </a:spcBef>
              <a:spcAft>
                <a:spcPts val="0"/>
              </a:spcAft>
              <a:buNone/>
            </a:pPr>
            <a:r>
              <a:rPr b="1" lang="en" sz="2000">
                <a:solidFill>
                  <a:schemeClr val="dk1"/>
                </a:solidFill>
                <a:latin typeface="Krub"/>
                <a:ea typeface="Krub"/>
                <a:cs typeface="Krub"/>
                <a:sym typeface="Krub"/>
              </a:rPr>
              <a:t>PLAYBOOK</a:t>
            </a:r>
            <a:endParaRPr b="1" sz="2000">
              <a:solidFill>
                <a:schemeClr val="dk1"/>
              </a:solidFill>
              <a:latin typeface="Krub"/>
              <a:ea typeface="Krub"/>
              <a:cs typeface="Krub"/>
              <a:sym typeface="Krub"/>
            </a:endParaRPr>
          </a:p>
        </p:txBody>
      </p:sp>
      <p:pic>
        <p:nvPicPr>
          <p:cNvPr id="3155" name="Google Shape;3155;p2" title="images.png"/>
          <p:cNvPicPr preferRelativeResize="0"/>
          <p:nvPr/>
        </p:nvPicPr>
        <p:blipFill>
          <a:blip r:embed="rId3">
            <a:alphaModFix/>
          </a:blip>
          <a:stretch>
            <a:fillRect/>
          </a:stretch>
        </p:blipFill>
        <p:spPr>
          <a:xfrm>
            <a:off x="1299838" y="2503363"/>
            <a:ext cx="2676525" cy="1704975"/>
          </a:xfrm>
          <a:prstGeom prst="rect">
            <a:avLst/>
          </a:prstGeom>
          <a:noFill/>
          <a:ln>
            <a:noFill/>
          </a:ln>
        </p:spPr>
      </p:pic>
      <p:pic>
        <p:nvPicPr>
          <p:cNvPr id="3156" name="Google Shape;3156;p2" title="download.png"/>
          <p:cNvPicPr preferRelativeResize="0"/>
          <p:nvPr/>
        </p:nvPicPr>
        <p:blipFill>
          <a:blip r:embed="rId4">
            <a:alphaModFix/>
          </a:blip>
          <a:stretch>
            <a:fillRect/>
          </a:stretch>
        </p:blipFill>
        <p:spPr>
          <a:xfrm>
            <a:off x="5552613" y="2394013"/>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1" name="Shape 3311"/>
        <p:cNvGrpSpPr/>
        <p:nvPr/>
      </p:nvGrpSpPr>
      <p:grpSpPr>
        <a:xfrm>
          <a:off x="0" y="0"/>
          <a:ext cx="0" cy="0"/>
          <a:chOff x="0" y="0"/>
          <a:chExt cx="0" cy="0"/>
        </a:xfrm>
      </p:grpSpPr>
      <p:sp>
        <p:nvSpPr>
          <p:cNvPr id="3312" name="Google Shape;3312;g34974108c62_20_0"/>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Traffic</a:t>
            </a:r>
            <a:endParaRPr/>
          </a:p>
        </p:txBody>
      </p:sp>
      <p:sp>
        <p:nvSpPr>
          <p:cNvPr id="3313" name="Google Shape;3313;g34974108c62_20_0"/>
          <p:cNvSpPr txBox="1"/>
          <p:nvPr>
            <p:ph idx="4294967295" type="subTitle"/>
          </p:nvPr>
        </p:nvSpPr>
        <p:spPr>
          <a:xfrm>
            <a:off x="168550" y="1125500"/>
            <a:ext cx="8262300" cy="560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Krub"/>
              <a:buChar char="●"/>
            </a:pPr>
            <a:r>
              <a:rPr lang="en">
                <a:latin typeface="Krub"/>
                <a:ea typeface="Krub"/>
                <a:cs typeface="Krub"/>
                <a:sym typeface="Krub"/>
              </a:rPr>
              <a:t>Identifying </a:t>
            </a:r>
            <a:r>
              <a:rPr lang="en">
                <a:latin typeface="Krub"/>
                <a:ea typeface="Krub"/>
                <a:cs typeface="Krub"/>
                <a:sym typeface="Krub"/>
              </a:rPr>
              <a:t>the victim.</a:t>
            </a:r>
            <a:endParaRPr>
              <a:latin typeface="Krub"/>
              <a:ea typeface="Krub"/>
              <a:cs typeface="Krub"/>
              <a:sym typeface="Krub"/>
            </a:endParaRPr>
          </a:p>
          <a:p>
            <a:pPr indent="-317500" lvl="1" marL="1371600" marR="0" rtl="0" algn="l">
              <a:lnSpc>
                <a:spcPct val="100000"/>
              </a:lnSpc>
              <a:spcBef>
                <a:spcPts val="0"/>
              </a:spcBef>
              <a:spcAft>
                <a:spcPts val="0"/>
              </a:spcAft>
              <a:buSzPts val="1400"/>
              <a:buFont typeface="Krub"/>
              <a:buChar char="○"/>
            </a:pPr>
            <a:r>
              <a:rPr b="1" lang="en">
                <a:latin typeface="Krub"/>
                <a:ea typeface="Krub"/>
                <a:cs typeface="Krub"/>
                <a:sym typeface="Krub"/>
              </a:rPr>
              <a:t>Kerberos </a:t>
            </a:r>
            <a:r>
              <a:rPr lang="en">
                <a:latin typeface="Krub"/>
                <a:ea typeface="Krub"/>
                <a:cs typeface="Krub"/>
                <a:sym typeface="Krub"/>
              </a:rPr>
              <a:t>is a network authentication protocol used primarily in Windows Active Directory (AD) environments.</a:t>
            </a:r>
            <a:endParaRPr>
              <a:latin typeface="Krub"/>
              <a:ea typeface="Krub"/>
              <a:cs typeface="Krub"/>
              <a:sym typeface="Krub"/>
            </a:endParaRPr>
          </a:p>
          <a:p>
            <a:pPr indent="0" lvl="0" marL="0" marR="0" rtl="0" algn="l">
              <a:lnSpc>
                <a:spcPct val="100000"/>
              </a:lnSpc>
              <a:spcBef>
                <a:spcPts val="0"/>
              </a:spcBef>
              <a:spcAft>
                <a:spcPts val="0"/>
              </a:spcAft>
              <a:buNone/>
            </a:pPr>
            <a:r>
              <a:t/>
            </a:r>
            <a:endParaRPr>
              <a:latin typeface="Krub"/>
              <a:ea typeface="Krub"/>
              <a:cs typeface="Krub"/>
              <a:sym typeface="Krub"/>
            </a:endParaRPr>
          </a:p>
        </p:txBody>
      </p:sp>
      <p:pic>
        <p:nvPicPr>
          <p:cNvPr id="3314" name="Google Shape;3314;g34974108c62_20_0"/>
          <p:cNvPicPr preferRelativeResize="0"/>
          <p:nvPr/>
        </p:nvPicPr>
        <p:blipFill rotWithShape="1">
          <a:blip r:embed="rId3">
            <a:alphaModFix/>
          </a:blip>
          <a:srcRect b="77489" l="0" r="64193" t="0"/>
          <a:stretch/>
        </p:blipFill>
        <p:spPr>
          <a:xfrm>
            <a:off x="2254263" y="1894950"/>
            <a:ext cx="4131724" cy="1033825"/>
          </a:xfrm>
          <a:prstGeom prst="rect">
            <a:avLst/>
          </a:prstGeom>
          <a:noFill/>
          <a:ln>
            <a:noFill/>
          </a:ln>
        </p:spPr>
      </p:pic>
      <p:pic>
        <p:nvPicPr>
          <p:cNvPr id="3315" name="Google Shape;3315;g34974108c62_20_0"/>
          <p:cNvPicPr preferRelativeResize="0"/>
          <p:nvPr/>
        </p:nvPicPr>
        <p:blipFill>
          <a:blip r:embed="rId4">
            <a:alphaModFix/>
          </a:blip>
          <a:stretch>
            <a:fillRect/>
          </a:stretch>
        </p:blipFill>
        <p:spPr>
          <a:xfrm>
            <a:off x="2748150" y="3004975"/>
            <a:ext cx="3244934" cy="1988500"/>
          </a:xfrm>
          <a:prstGeom prst="rect">
            <a:avLst/>
          </a:prstGeom>
          <a:noFill/>
          <a:ln>
            <a:noFill/>
          </a:ln>
        </p:spPr>
      </p:pic>
      <p:sp>
        <p:nvSpPr>
          <p:cNvPr id="3316" name="Google Shape;3316;g34974108c62_20_0"/>
          <p:cNvSpPr/>
          <p:nvPr/>
        </p:nvSpPr>
        <p:spPr>
          <a:xfrm rot="1673322">
            <a:off x="5658108" y="3385399"/>
            <a:ext cx="2189605" cy="1227659"/>
          </a:xfrm>
          <a:prstGeom prst="cloudCallout">
            <a:avLst>
              <a:gd fmla="val -20833" name="adj1"/>
              <a:gd fmla="val 625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200">
                <a:latin typeface="Poppins"/>
                <a:ea typeface="Poppins"/>
                <a:cs typeface="Poppins"/>
                <a:sym typeface="Poppins"/>
              </a:rPr>
              <a:t>The employee who was using the computer</a:t>
            </a:r>
            <a:endParaRPr>
              <a:latin typeface="Advent Pro"/>
              <a:ea typeface="Advent Pro"/>
              <a:cs typeface="Advent Pro"/>
              <a:sym typeface="Advent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0" name="Shape 3320"/>
        <p:cNvGrpSpPr/>
        <p:nvPr/>
      </p:nvGrpSpPr>
      <p:grpSpPr>
        <a:xfrm>
          <a:off x="0" y="0"/>
          <a:ext cx="0" cy="0"/>
          <a:chOff x="0" y="0"/>
          <a:chExt cx="0" cy="0"/>
        </a:xfrm>
      </p:grpSpPr>
      <p:sp>
        <p:nvSpPr>
          <p:cNvPr id="3321" name="Google Shape;3321;g34974108c62_20_10"/>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Traffic</a:t>
            </a:r>
            <a:endParaRPr/>
          </a:p>
        </p:txBody>
      </p:sp>
      <p:sp>
        <p:nvSpPr>
          <p:cNvPr id="3322" name="Google Shape;3322;g34974108c62_20_10"/>
          <p:cNvSpPr txBox="1"/>
          <p:nvPr>
            <p:ph idx="4294967295" type="subTitle"/>
          </p:nvPr>
        </p:nvSpPr>
        <p:spPr>
          <a:xfrm>
            <a:off x="845100" y="1152200"/>
            <a:ext cx="6647400" cy="56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rub"/>
              <a:buChar char="●"/>
            </a:pPr>
            <a:r>
              <a:rPr lang="en">
                <a:latin typeface="Krub"/>
                <a:ea typeface="Krub"/>
                <a:cs typeface="Krub"/>
                <a:sym typeface="Krub"/>
              </a:rPr>
              <a:t>Identifying the attacker.</a:t>
            </a:r>
            <a:endParaRPr>
              <a:latin typeface="Krub"/>
              <a:ea typeface="Krub"/>
              <a:cs typeface="Krub"/>
              <a:sym typeface="Krub"/>
            </a:endParaRPr>
          </a:p>
        </p:txBody>
      </p:sp>
      <p:pic>
        <p:nvPicPr>
          <p:cNvPr id="3323" name="Google Shape;3323;g34974108c62_20_10"/>
          <p:cNvPicPr preferRelativeResize="0"/>
          <p:nvPr/>
        </p:nvPicPr>
        <p:blipFill>
          <a:blip r:embed="rId3">
            <a:alphaModFix/>
          </a:blip>
          <a:stretch>
            <a:fillRect/>
          </a:stretch>
        </p:blipFill>
        <p:spPr>
          <a:xfrm>
            <a:off x="2423388" y="2842550"/>
            <a:ext cx="4297226" cy="893250"/>
          </a:xfrm>
          <a:prstGeom prst="rect">
            <a:avLst/>
          </a:prstGeom>
          <a:noFill/>
          <a:ln>
            <a:noFill/>
          </a:ln>
        </p:spPr>
      </p:pic>
      <p:pic>
        <p:nvPicPr>
          <p:cNvPr id="3324" name="Google Shape;3324;g34974108c62_20_10"/>
          <p:cNvPicPr preferRelativeResize="0"/>
          <p:nvPr/>
        </p:nvPicPr>
        <p:blipFill>
          <a:blip r:embed="rId4">
            <a:alphaModFix/>
          </a:blip>
          <a:stretch>
            <a:fillRect/>
          </a:stretch>
        </p:blipFill>
        <p:spPr>
          <a:xfrm>
            <a:off x="1048413" y="1758600"/>
            <a:ext cx="7047224" cy="865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8" name="Shape 3328"/>
        <p:cNvGrpSpPr/>
        <p:nvPr/>
      </p:nvGrpSpPr>
      <p:grpSpPr>
        <a:xfrm>
          <a:off x="0" y="0"/>
          <a:ext cx="0" cy="0"/>
          <a:chOff x="0" y="0"/>
          <a:chExt cx="0" cy="0"/>
        </a:xfrm>
      </p:grpSpPr>
      <p:sp>
        <p:nvSpPr>
          <p:cNvPr id="3329" name="Google Shape;3329;g349b5903cc3_0_0"/>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Traffic</a:t>
            </a:r>
            <a:endParaRPr/>
          </a:p>
        </p:txBody>
      </p:sp>
      <p:sp>
        <p:nvSpPr>
          <p:cNvPr id="3330" name="Google Shape;3330;g349b5903cc3_0_0"/>
          <p:cNvSpPr txBox="1"/>
          <p:nvPr>
            <p:ph idx="4294967295" type="subTitle"/>
          </p:nvPr>
        </p:nvSpPr>
        <p:spPr>
          <a:xfrm>
            <a:off x="785300" y="1309200"/>
            <a:ext cx="6647400" cy="56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rub"/>
              <a:buChar char="●"/>
            </a:pPr>
            <a:r>
              <a:rPr lang="en">
                <a:latin typeface="Krub"/>
                <a:ea typeface="Krub"/>
                <a:cs typeface="Krub"/>
                <a:sym typeface="Krub"/>
              </a:rPr>
              <a:t>Identifying the attacker.</a:t>
            </a:r>
            <a:endParaRPr>
              <a:latin typeface="Krub"/>
              <a:ea typeface="Krub"/>
              <a:cs typeface="Krub"/>
              <a:sym typeface="Krub"/>
            </a:endParaRPr>
          </a:p>
          <a:p>
            <a:pPr indent="-317500" lvl="1" marL="1371600" rtl="0" algn="l">
              <a:spcBef>
                <a:spcPts val="0"/>
              </a:spcBef>
              <a:spcAft>
                <a:spcPts val="0"/>
              </a:spcAft>
              <a:buSzPts val="1400"/>
              <a:buFont typeface="Krub"/>
              <a:buChar char="○"/>
            </a:pPr>
            <a:r>
              <a:rPr lang="en">
                <a:latin typeface="Krub"/>
                <a:ea typeface="Krub"/>
                <a:cs typeface="Krub"/>
                <a:sym typeface="Krub"/>
              </a:rPr>
              <a:t>Analyze outbound GET requests for potential installations</a:t>
            </a:r>
            <a:endParaRPr>
              <a:latin typeface="Krub"/>
              <a:ea typeface="Krub"/>
              <a:cs typeface="Krub"/>
              <a:sym typeface="Krub"/>
            </a:endParaRPr>
          </a:p>
          <a:p>
            <a:pPr indent="-317500" lvl="1" marL="1371600" rtl="0" algn="l">
              <a:spcBef>
                <a:spcPts val="0"/>
              </a:spcBef>
              <a:spcAft>
                <a:spcPts val="0"/>
              </a:spcAft>
              <a:buSzPts val="1400"/>
              <a:buFont typeface="Krub"/>
              <a:buChar char="○"/>
            </a:pPr>
            <a:r>
              <a:rPr lang="en">
                <a:latin typeface="Krub"/>
                <a:ea typeface="Krub"/>
                <a:cs typeface="Krub"/>
                <a:sym typeface="Krub"/>
              </a:rPr>
              <a:t>Confirm if victim downloaded the malware </a:t>
            </a:r>
            <a:endParaRPr>
              <a:latin typeface="Krub"/>
              <a:ea typeface="Krub"/>
              <a:cs typeface="Krub"/>
              <a:sym typeface="Krub"/>
            </a:endParaRPr>
          </a:p>
        </p:txBody>
      </p:sp>
      <p:pic>
        <p:nvPicPr>
          <p:cNvPr id="3331" name="Google Shape;3331;g349b5903cc3_0_0"/>
          <p:cNvPicPr preferRelativeResize="0"/>
          <p:nvPr/>
        </p:nvPicPr>
        <p:blipFill>
          <a:blip r:embed="rId3">
            <a:alphaModFix/>
          </a:blip>
          <a:stretch>
            <a:fillRect/>
          </a:stretch>
        </p:blipFill>
        <p:spPr>
          <a:xfrm>
            <a:off x="654150" y="2342400"/>
            <a:ext cx="7835701" cy="1350100"/>
          </a:xfrm>
          <a:prstGeom prst="rect">
            <a:avLst/>
          </a:prstGeom>
          <a:noFill/>
          <a:ln>
            <a:noFill/>
          </a:ln>
        </p:spPr>
      </p:pic>
      <p:sp>
        <p:nvSpPr>
          <p:cNvPr id="3332" name="Google Shape;3332;g349b5903cc3_0_0"/>
          <p:cNvSpPr/>
          <p:nvPr/>
        </p:nvSpPr>
        <p:spPr>
          <a:xfrm>
            <a:off x="654150" y="3281975"/>
            <a:ext cx="7629300" cy="269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dvent Pro"/>
              <a:ea typeface="Advent Pro"/>
              <a:cs typeface="Advent Pro"/>
              <a:sym typeface="Advent Pro"/>
            </a:endParaRPr>
          </a:p>
        </p:txBody>
      </p:sp>
      <p:pic>
        <p:nvPicPr>
          <p:cNvPr id="3333" name="Google Shape;3333;g349b5903cc3_0_0"/>
          <p:cNvPicPr preferRelativeResize="0"/>
          <p:nvPr/>
        </p:nvPicPr>
        <p:blipFill>
          <a:blip r:embed="rId4">
            <a:alphaModFix/>
          </a:blip>
          <a:stretch>
            <a:fillRect/>
          </a:stretch>
        </p:blipFill>
        <p:spPr>
          <a:xfrm>
            <a:off x="2230725" y="3919650"/>
            <a:ext cx="3952875" cy="742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7" name="Shape 3337"/>
        <p:cNvGrpSpPr/>
        <p:nvPr/>
      </p:nvGrpSpPr>
      <p:grpSpPr>
        <a:xfrm>
          <a:off x="0" y="0"/>
          <a:ext cx="0" cy="0"/>
          <a:chOff x="0" y="0"/>
          <a:chExt cx="0" cy="0"/>
        </a:xfrm>
      </p:grpSpPr>
      <p:sp>
        <p:nvSpPr>
          <p:cNvPr id="3338" name="Google Shape;3338;g34c74f6f445_0_0"/>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Traffic</a:t>
            </a:r>
            <a:endParaRPr/>
          </a:p>
        </p:txBody>
      </p:sp>
      <p:pic>
        <p:nvPicPr>
          <p:cNvPr id="3339" name="Google Shape;3339;g34c74f6f445_0_0"/>
          <p:cNvPicPr preferRelativeResize="0"/>
          <p:nvPr/>
        </p:nvPicPr>
        <p:blipFill>
          <a:blip r:embed="rId3">
            <a:alphaModFix/>
          </a:blip>
          <a:stretch>
            <a:fillRect/>
          </a:stretch>
        </p:blipFill>
        <p:spPr>
          <a:xfrm>
            <a:off x="3707250" y="1185725"/>
            <a:ext cx="3343275" cy="123825"/>
          </a:xfrm>
          <a:prstGeom prst="rect">
            <a:avLst/>
          </a:prstGeom>
          <a:noFill/>
          <a:ln>
            <a:noFill/>
          </a:ln>
        </p:spPr>
      </p:pic>
      <p:pic>
        <p:nvPicPr>
          <p:cNvPr id="3340" name="Google Shape;3340;g34c74f6f445_0_0"/>
          <p:cNvPicPr preferRelativeResize="0"/>
          <p:nvPr/>
        </p:nvPicPr>
        <p:blipFill>
          <a:blip r:embed="rId4">
            <a:alphaModFix/>
          </a:blip>
          <a:stretch>
            <a:fillRect/>
          </a:stretch>
        </p:blipFill>
        <p:spPr>
          <a:xfrm>
            <a:off x="3554850" y="1461950"/>
            <a:ext cx="3933825" cy="85725"/>
          </a:xfrm>
          <a:prstGeom prst="rect">
            <a:avLst/>
          </a:prstGeom>
          <a:noFill/>
          <a:ln>
            <a:noFill/>
          </a:ln>
        </p:spPr>
      </p:pic>
      <p:pic>
        <p:nvPicPr>
          <p:cNvPr id="3341" name="Google Shape;3341;g34c74f6f445_0_0"/>
          <p:cNvPicPr preferRelativeResize="0"/>
          <p:nvPr/>
        </p:nvPicPr>
        <p:blipFill rotWithShape="1">
          <a:blip r:embed="rId5">
            <a:alphaModFix/>
          </a:blip>
          <a:srcRect b="53108" l="0" r="0" t="0"/>
          <a:stretch/>
        </p:blipFill>
        <p:spPr>
          <a:xfrm>
            <a:off x="295400" y="1930275"/>
            <a:ext cx="8553250" cy="2776675"/>
          </a:xfrm>
          <a:prstGeom prst="rect">
            <a:avLst/>
          </a:prstGeom>
          <a:noFill/>
          <a:ln>
            <a:noFill/>
          </a:ln>
        </p:spPr>
      </p:pic>
      <p:pic>
        <p:nvPicPr>
          <p:cNvPr id="3342" name="Google Shape;3342;g34c74f6f445_0_0"/>
          <p:cNvPicPr preferRelativeResize="0"/>
          <p:nvPr/>
        </p:nvPicPr>
        <p:blipFill>
          <a:blip r:embed="rId6">
            <a:alphaModFix/>
          </a:blip>
          <a:stretch>
            <a:fillRect/>
          </a:stretch>
        </p:blipFill>
        <p:spPr>
          <a:xfrm>
            <a:off x="1292725" y="1071550"/>
            <a:ext cx="1595900" cy="1403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6" name="Shape 3346"/>
        <p:cNvGrpSpPr/>
        <p:nvPr/>
      </p:nvGrpSpPr>
      <p:grpSpPr>
        <a:xfrm>
          <a:off x="0" y="0"/>
          <a:ext cx="0" cy="0"/>
          <a:chOff x="0" y="0"/>
          <a:chExt cx="0" cy="0"/>
        </a:xfrm>
      </p:grpSpPr>
      <p:sp>
        <p:nvSpPr>
          <p:cNvPr id="3347" name="Google Shape;3347;g34c74f6f445_0_14"/>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Traffic</a:t>
            </a:r>
            <a:endParaRPr/>
          </a:p>
        </p:txBody>
      </p:sp>
      <p:pic>
        <p:nvPicPr>
          <p:cNvPr id="3348" name="Google Shape;3348;g34c74f6f445_0_14"/>
          <p:cNvPicPr preferRelativeResize="0"/>
          <p:nvPr/>
        </p:nvPicPr>
        <p:blipFill>
          <a:blip r:embed="rId3">
            <a:alphaModFix/>
          </a:blip>
          <a:stretch>
            <a:fillRect/>
          </a:stretch>
        </p:blipFill>
        <p:spPr>
          <a:xfrm>
            <a:off x="929500" y="1663575"/>
            <a:ext cx="7285049" cy="1438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sp>
        <p:nvSpPr>
          <p:cNvPr id="3353" name="Google Shape;3353;g34c74f6f445_0_23"/>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Traffic</a:t>
            </a:r>
            <a:endParaRPr/>
          </a:p>
        </p:txBody>
      </p:sp>
      <p:sp>
        <p:nvSpPr>
          <p:cNvPr id="3354" name="Google Shape;3354;g34c74f6f445_0_23"/>
          <p:cNvSpPr txBox="1"/>
          <p:nvPr>
            <p:ph idx="4294967295" type="subTitle"/>
          </p:nvPr>
        </p:nvSpPr>
        <p:spPr>
          <a:xfrm>
            <a:off x="785300" y="1309200"/>
            <a:ext cx="6647400" cy="108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rub"/>
              <a:buChar char="●"/>
            </a:pPr>
            <a:r>
              <a:rPr lang="en">
                <a:latin typeface="Krub"/>
                <a:ea typeface="Krub"/>
                <a:cs typeface="Krub"/>
                <a:sym typeface="Krub"/>
              </a:rPr>
              <a:t>Attacker IPs:</a:t>
            </a:r>
            <a:endParaRPr>
              <a:latin typeface="Krub"/>
              <a:ea typeface="Krub"/>
              <a:cs typeface="Krub"/>
              <a:sym typeface="Krub"/>
            </a:endParaRPr>
          </a:p>
          <a:p>
            <a:pPr indent="-317500" lvl="1" marL="1371600" rtl="0" algn="l">
              <a:spcBef>
                <a:spcPts val="0"/>
              </a:spcBef>
              <a:spcAft>
                <a:spcPts val="0"/>
              </a:spcAft>
              <a:buSzPts val="1400"/>
              <a:buFont typeface="Krub"/>
              <a:buChar char="○"/>
            </a:pPr>
            <a:r>
              <a:rPr lang="en">
                <a:latin typeface="Krub"/>
                <a:ea typeface="Krub"/>
                <a:cs typeface="Krub"/>
                <a:sym typeface="Krub"/>
              </a:rPr>
              <a:t>5.252.153.241 (Downloading and Installing PS)</a:t>
            </a:r>
            <a:endParaRPr>
              <a:latin typeface="Krub"/>
              <a:ea typeface="Krub"/>
              <a:cs typeface="Krub"/>
              <a:sym typeface="Krub"/>
            </a:endParaRPr>
          </a:p>
          <a:p>
            <a:pPr indent="-317500" lvl="1" marL="1371600" rtl="0" algn="l">
              <a:spcBef>
                <a:spcPts val="0"/>
              </a:spcBef>
              <a:spcAft>
                <a:spcPts val="0"/>
              </a:spcAft>
              <a:buSzPts val="1400"/>
              <a:buFont typeface="Krub"/>
              <a:buChar char="○"/>
            </a:pPr>
            <a:r>
              <a:rPr lang="en">
                <a:latin typeface="Krub"/>
                <a:ea typeface="Krub"/>
                <a:cs typeface="Krub"/>
                <a:sym typeface="Krub"/>
              </a:rPr>
              <a:t>45.125.66.252 </a:t>
            </a:r>
            <a:r>
              <a:rPr lang="en">
                <a:latin typeface="Krub"/>
                <a:ea typeface="Krub"/>
                <a:cs typeface="Krub"/>
                <a:sym typeface="Krub"/>
              </a:rPr>
              <a:t>(Likely C2 Server for Remote Session)</a:t>
            </a:r>
            <a:endParaRPr>
              <a:latin typeface="Krub"/>
              <a:ea typeface="Krub"/>
              <a:cs typeface="Krub"/>
              <a:sym typeface="Krub"/>
            </a:endParaRPr>
          </a:p>
          <a:p>
            <a:pPr indent="-317500" lvl="1" marL="1371600" rtl="0" algn="l">
              <a:spcBef>
                <a:spcPts val="0"/>
              </a:spcBef>
              <a:spcAft>
                <a:spcPts val="0"/>
              </a:spcAft>
              <a:buSzPts val="1400"/>
              <a:buFont typeface="Krub"/>
              <a:buChar char="○"/>
            </a:pPr>
            <a:r>
              <a:rPr lang="en">
                <a:latin typeface="Krub"/>
                <a:ea typeface="Krub"/>
                <a:cs typeface="Krub"/>
                <a:sym typeface="Krub"/>
              </a:rPr>
              <a:t>45.125.66.32 </a:t>
            </a:r>
            <a:r>
              <a:rPr lang="en">
                <a:latin typeface="Krub"/>
                <a:ea typeface="Krub"/>
                <a:cs typeface="Krub"/>
                <a:sym typeface="Krub"/>
              </a:rPr>
              <a:t>(Likely C2 Server for Remote Session)</a:t>
            </a:r>
            <a:endParaRPr>
              <a:latin typeface="Krub"/>
              <a:ea typeface="Krub"/>
              <a:cs typeface="Krub"/>
              <a:sym typeface="Kru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8" name="Shape 3358"/>
        <p:cNvGrpSpPr/>
        <p:nvPr/>
      </p:nvGrpSpPr>
      <p:grpSpPr>
        <a:xfrm>
          <a:off x="0" y="0"/>
          <a:ext cx="0" cy="0"/>
          <a:chOff x="0" y="0"/>
          <a:chExt cx="0" cy="0"/>
        </a:xfrm>
      </p:grpSpPr>
      <p:sp>
        <p:nvSpPr>
          <p:cNvPr id="3359" name="Google Shape;3359;g34974108c62_20_1326"/>
          <p:cNvSpPr txBox="1"/>
          <p:nvPr>
            <p:ph type="title"/>
          </p:nvPr>
        </p:nvSpPr>
        <p:spPr>
          <a:xfrm>
            <a:off x="2029050" y="1331800"/>
            <a:ext cx="50859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MITRE ATT&amp;CK</a:t>
            </a:r>
            <a:endParaRPr/>
          </a:p>
        </p:txBody>
      </p:sp>
      <p:sp>
        <p:nvSpPr>
          <p:cNvPr id="3360" name="Google Shape;3360;g34974108c62_20_1326"/>
          <p:cNvSpPr txBox="1"/>
          <p:nvPr>
            <p:ph idx="1" type="subTitle"/>
          </p:nvPr>
        </p:nvSpPr>
        <p:spPr>
          <a:xfrm>
            <a:off x="2029050" y="2110703"/>
            <a:ext cx="5085900" cy="12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Framework</a:t>
            </a:r>
            <a:endParaRPr b="1" sz="2000"/>
          </a:p>
          <a:p>
            <a:pPr indent="0" lvl="0" marL="0" rtl="0" algn="ctr">
              <a:spcBef>
                <a:spcPts val="0"/>
              </a:spcBef>
              <a:spcAft>
                <a:spcPts val="0"/>
              </a:spcAft>
              <a:buNone/>
            </a:pPr>
            <a:r>
              <a:t/>
            </a:r>
            <a:endParaRPr sz="2000"/>
          </a:p>
          <a:p>
            <a:pPr indent="0" lvl="0" marL="0" rtl="0" algn="ctr">
              <a:spcBef>
                <a:spcPts val="0"/>
              </a:spcBef>
              <a:spcAft>
                <a:spcPts val="0"/>
              </a:spcAft>
              <a:buNone/>
            </a:pPr>
            <a:r>
              <a:rPr lang="en"/>
              <a:t>Help find malware/ bad IPs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4" name="Shape 3364"/>
        <p:cNvGrpSpPr/>
        <p:nvPr/>
      </p:nvGrpSpPr>
      <p:grpSpPr>
        <a:xfrm>
          <a:off x="0" y="0"/>
          <a:ext cx="0" cy="0"/>
          <a:chOff x="0" y="0"/>
          <a:chExt cx="0" cy="0"/>
        </a:xfrm>
      </p:grpSpPr>
      <p:sp>
        <p:nvSpPr>
          <p:cNvPr id="3365" name="Google Shape;3365;g34974108c62_20_19"/>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Access</a:t>
            </a:r>
            <a:endParaRPr/>
          </a:p>
        </p:txBody>
      </p:sp>
      <p:sp>
        <p:nvSpPr>
          <p:cNvPr id="3366" name="Google Shape;3366;g34974108c62_20_19"/>
          <p:cNvSpPr txBox="1"/>
          <p:nvPr>
            <p:ph idx="4294967295" type="subTitle"/>
          </p:nvPr>
        </p:nvSpPr>
        <p:spPr>
          <a:xfrm>
            <a:off x="845100" y="1152200"/>
            <a:ext cx="7495800" cy="560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SzPts val="1200"/>
              <a:buFont typeface="Krub"/>
              <a:buChar char="●"/>
            </a:pPr>
            <a:r>
              <a:rPr lang="en" sz="1200">
                <a:latin typeface="Krub"/>
                <a:ea typeface="Krub"/>
                <a:cs typeface="Krub"/>
                <a:sym typeface="Krub"/>
              </a:rPr>
              <a:t>Malicious </a:t>
            </a:r>
            <a:r>
              <a:rPr b="1" lang="en" sz="1200">
                <a:latin typeface="Krub"/>
                <a:ea typeface="Krub"/>
                <a:cs typeface="Krub"/>
                <a:sym typeface="Krub"/>
              </a:rPr>
              <a:t>VBScript </a:t>
            </a:r>
            <a:r>
              <a:rPr lang="en" sz="1200">
                <a:latin typeface="Krub"/>
                <a:ea typeface="Krub"/>
                <a:cs typeface="Krub"/>
                <a:sym typeface="Krub"/>
              </a:rPr>
              <a:t>is used to run hidden PowerShell commands via a Windows shell.</a:t>
            </a:r>
            <a:endParaRPr sz="1200">
              <a:latin typeface="Krub"/>
              <a:ea typeface="Krub"/>
              <a:cs typeface="Krub"/>
              <a:sym typeface="Krub"/>
            </a:endParaRPr>
          </a:p>
          <a:p>
            <a:pPr indent="-304800" lvl="0" marL="457200" marR="0" rtl="0" algn="l">
              <a:lnSpc>
                <a:spcPct val="100000"/>
              </a:lnSpc>
              <a:spcBef>
                <a:spcPts val="0"/>
              </a:spcBef>
              <a:spcAft>
                <a:spcPts val="0"/>
              </a:spcAft>
              <a:buSzPts val="1200"/>
              <a:buFont typeface="Krub"/>
              <a:buChar char="●"/>
            </a:pPr>
            <a:r>
              <a:rPr lang="en" sz="1200">
                <a:latin typeface="Krub"/>
                <a:ea typeface="Krub"/>
                <a:cs typeface="Krub"/>
                <a:sym typeface="Krub"/>
              </a:rPr>
              <a:t>Script downloads and executes a </a:t>
            </a:r>
            <a:r>
              <a:rPr b="1" lang="en" sz="1200">
                <a:latin typeface="Krub"/>
                <a:ea typeface="Krub"/>
                <a:cs typeface="Krub"/>
                <a:sym typeface="Krub"/>
              </a:rPr>
              <a:t>PowerShell file (29842.ps1)</a:t>
            </a:r>
            <a:r>
              <a:rPr lang="en" sz="1200">
                <a:latin typeface="Krub"/>
                <a:ea typeface="Krub"/>
                <a:cs typeface="Krub"/>
                <a:sym typeface="Krub"/>
              </a:rPr>
              <a:t> from a </a:t>
            </a:r>
            <a:r>
              <a:rPr b="1" lang="en" sz="1200">
                <a:latin typeface="Krub"/>
                <a:ea typeface="Krub"/>
                <a:cs typeface="Krub"/>
                <a:sym typeface="Krub"/>
              </a:rPr>
              <a:t>suspicious IP (5.252.153.241).</a:t>
            </a:r>
            <a:endParaRPr b="1" sz="1200">
              <a:latin typeface="Krub"/>
              <a:ea typeface="Krub"/>
              <a:cs typeface="Krub"/>
              <a:sym typeface="Krub"/>
            </a:endParaRPr>
          </a:p>
          <a:p>
            <a:pPr indent="-304800" lvl="0" marL="457200" marR="0" rtl="0" algn="l">
              <a:lnSpc>
                <a:spcPct val="100000"/>
              </a:lnSpc>
              <a:spcBef>
                <a:spcPts val="0"/>
              </a:spcBef>
              <a:spcAft>
                <a:spcPts val="0"/>
              </a:spcAft>
              <a:buSzPts val="1200"/>
              <a:buFont typeface="Krub"/>
              <a:buChar char="●"/>
            </a:pPr>
            <a:r>
              <a:rPr lang="en" sz="1200">
                <a:latin typeface="Krub"/>
                <a:ea typeface="Krub"/>
                <a:cs typeface="Krub"/>
                <a:sym typeface="Krub"/>
              </a:rPr>
              <a:t>Behavior matches </a:t>
            </a:r>
            <a:r>
              <a:rPr b="1" lang="en" sz="1200">
                <a:latin typeface="Krub"/>
                <a:ea typeface="Krub"/>
                <a:cs typeface="Krub"/>
                <a:sym typeface="Krub"/>
              </a:rPr>
              <a:t>MITRE ATT&amp;CK techniques</a:t>
            </a:r>
            <a:r>
              <a:rPr lang="en" sz="1200">
                <a:latin typeface="Krub"/>
                <a:ea typeface="Krub"/>
                <a:cs typeface="Krub"/>
                <a:sym typeface="Krub"/>
              </a:rPr>
              <a:t> like T1059.001 (PowerShell execution), T1059.005 (VBScript execution), T1105 (Remote file download), </a:t>
            </a:r>
            <a:r>
              <a:rPr lang="en" sz="1200">
                <a:latin typeface="Krub"/>
                <a:ea typeface="Krub"/>
                <a:cs typeface="Krub"/>
                <a:sym typeface="Krub"/>
              </a:rPr>
              <a:t>T1204 (User Execution)</a:t>
            </a:r>
            <a:endParaRPr sz="1200">
              <a:latin typeface="Krub"/>
              <a:ea typeface="Krub"/>
              <a:cs typeface="Krub"/>
              <a:sym typeface="Krub"/>
            </a:endParaRPr>
          </a:p>
          <a:p>
            <a:pPr indent="0" lvl="0" marL="0" marR="0" rtl="0" algn="l">
              <a:lnSpc>
                <a:spcPct val="100000"/>
              </a:lnSpc>
              <a:spcBef>
                <a:spcPts val="0"/>
              </a:spcBef>
              <a:spcAft>
                <a:spcPts val="0"/>
              </a:spcAft>
              <a:buNone/>
            </a:pPr>
            <a:r>
              <a:t/>
            </a:r>
            <a:endParaRPr sz="1200">
              <a:latin typeface="Krub"/>
              <a:ea typeface="Krub"/>
              <a:cs typeface="Krub"/>
              <a:sym typeface="Krub"/>
            </a:endParaRPr>
          </a:p>
        </p:txBody>
      </p:sp>
      <p:pic>
        <p:nvPicPr>
          <p:cNvPr id="3367" name="Google Shape;3367;g34974108c62_20_19"/>
          <p:cNvPicPr preferRelativeResize="0"/>
          <p:nvPr/>
        </p:nvPicPr>
        <p:blipFill>
          <a:blip r:embed="rId3">
            <a:alphaModFix/>
          </a:blip>
          <a:stretch>
            <a:fillRect/>
          </a:stretch>
        </p:blipFill>
        <p:spPr>
          <a:xfrm>
            <a:off x="1089150" y="2257650"/>
            <a:ext cx="7097999" cy="27705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1" name="Shape 3371"/>
        <p:cNvGrpSpPr/>
        <p:nvPr/>
      </p:nvGrpSpPr>
      <p:grpSpPr>
        <a:xfrm>
          <a:off x="0" y="0"/>
          <a:ext cx="0" cy="0"/>
          <a:chOff x="0" y="0"/>
          <a:chExt cx="0" cy="0"/>
        </a:xfrm>
      </p:grpSpPr>
      <p:sp>
        <p:nvSpPr>
          <p:cNvPr id="3372" name="Google Shape;3372;g3499252bc29_0_38"/>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355600" lvl="0" marL="457200" rtl="0" algn="ctr">
              <a:spcBef>
                <a:spcPts val="0"/>
              </a:spcBef>
              <a:spcAft>
                <a:spcPts val="0"/>
              </a:spcAft>
              <a:buSzPts val="2000"/>
              <a:buFont typeface="Advent Pro Medium"/>
              <a:buChar char="●"/>
            </a:pPr>
            <a:r>
              <a:rPr b="0" lang="en" sz="2000">
                <a:latin typeface="Advent Pro Medium"/>
                <a:ea typeface="Advent Pro Medium"/>
                <a:cs typeface="Advent Pro Medium"/>
                <a:sym typeface="Advent Pro Medium"/>
              </a:rPr>
              <a:t>Identified a suspicious file: 29842.ps1</a:t>
            </a:r>
            <a:endParaRPr b="0" sz="2000">
              <a:latin typeface="Advent Pro Medium"/>
              <a:ea typeface="Advent Pro Medium"/>
              <a:cs typeface="Advent Pro Medium"/>
              <a:sym typeface="Advent Pro Medium"/>
            </a:endParaRPr>
          </a:p>
          <a:p>
            <a:pPr indent="-355600" lvl="0" marL="457200" rtl="0" algn="ctr">
              <a:spcBef>
                <a:spcPts val="0"/>
              </a:spcBef>
              <a:spcAft>
                <a:spcPts val="0"/>
              </a:spcAft>
              <a:buSzPts val="2000"/>
              <a:buFont typeface="Advent Pro Medium"/>
              <a:buChar char="●"/>
            </a:pPr>
            <a:r>
              <a:rPr b="0" lang="en" sz="2000">
                <a:latin typeface="Advent Pro Medium"/>
                <a:ea typeface="Advent Pro Medium"/>
                <a:cs typeface="Advent Pro Medium"/>
                <a:sym typeface="Advent Pro Medium"/>
              </a:rPr>
              <a:t>Using HashCalc to calculate the file’s </a:t>
            </a:r>
            <a:r>
              <a:rPr lang="en" sz="2000">
                <a:latin typeface="Advent Pro"/>
                <a:ea typeface="Advent Pro"/>
                <a:cs typeface="Advent Pro"/>
                <a:sym typeface="Advent Pro"/>
              </a:rPr>
              <a:t>SHA1 hash</a:t>
            </a:r>
            <a:endParaRPr sz="2000">
              <a:latin typeface="Advent Pro"/>
              <a:ea typeface="Advent Pro"/>
              <a:cs typeface="Advent Pro"/>
              <a:sym typeface="Advent Pro"/>
            </a:endParaRPr>
          </a:p>
        </p:txBody>
      </p:sp>
      <p:pic>
        <p:nvPicPr>
          <p:cNvPr id="3373" name="Google Shape;3373;g3499252bc29_0_38"/>
          <p:cNvPicPr preferRelativeResize="0"/>
          <p:nvPr/>
        </p:nvPicPr>
        <p:blipFill>
          <a:blip r:embed="rId3">
            <a:alphaModFix/>
          </a:blip>
          <a:stretch>
            <a:fillRect/>
          </a:stretch>
        </p:blipFill>
        <p:spPr>
          <a:xfrm>
            <a:off x="1014025" y="1309150"/>
            <a:ext cx="7218325" cy="3696675"/>
          </a:xfrm>
          <a:prstGeom prst="rect">
            <a:avLst/>
          </a:prstGeom>
          <a:noFill/>
          <a:ln>
            <a:noFill/>
          </a:ln>
        </p:spPr>
      </p:pic>
      <p:sp>
        <p:nvSpPr>
          <p:cNvPr id="3374" name="Google Shape;3374;g3499252bc29_0_38"/>
          <p:cNvSpPr/>
          <p:nvPr/>
        </p:nvSpPr>
        <p:spPr>
          <a:xfrm>
            <a:off x="5657450" y="2722575"/>
            <a:ext cx="2470500" cy="168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dvent Pro"/>
              <a:ea typeface="Advent Pro"/>
              <a:cs typeface="Advent Pro"/>
              <a:sym typeface="Advent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8" name="Shape 3378"/>
        <p:cNvGrpSpPr/>
        <p:nvPr/>
      </p:nvGrpSpPr>
      <p:grpSpPr>
        <a:xfrm>
          <a:off x="0" y="0"/>
          <a:ext cx="0" cy="0"/>
          <a:chOff x="0" y="0"/>
          <a:chExt cx="0" cy="0"/>
        </a:xfrm>
      </p:grpSpPr>
      <p:sp>
        <p:nvSpPr>
          <p:cNvPr id="3379" name="Google Shape;3379;g3499252bc29_0_32"/>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317500" lvl="0" marL="457200" marR="0" rtl="0" algn="ctr">
              <a:lnSpc>
                <a:spcPct val="100000"/>
              </a:lnSpc>
              <a:spcBef>
                <a:spcPts val="0"/>
              </a:spcBef>
              <a:spcAft>
                <a:spcPts val="0"/>
              </a:spcAft>
              <a:buSzPts val="1400"/>
              <a:buFont typeface="Advent Pro Medium"/>
              <a:buChar char="●"/>
            </a:pPr>
            <a:r>
              <a:rPr b="0" lang="en" sz="1400">
                <a:latin typeface="Advent Pro Medium"/>
                <a:ea typeface="Advent Pro Medium"/>
                <a:cs typeface="Advent Pro Medium"/>
                <a:sym typeface="Advent Pro Medium"/>
              </a:rPr>
              <a:t>Submitted the hash to </a:t>
            </a:r>
            <a:r>
              <a:rPr lang="en" sz="1400">
                <a:latin typeface="Advent Pro"/>
                <a:ea typeface="Advent Pro"/>
                <a:cs typeface="Advent Pro"/>
                <a:sym typeface="Advent Pro"/>
              </a:rPr>
              <a:t>VirusTotal</a:t>
            </a:r>
            <a:endParaRPr sz="1400">
              <a:latin typeface="Advent Pro"/>
              <a:ea typeface="Advent Pro"/>
              <a:cs typeface="Advent Pro"/>
              <a:sym typeface="Advent Pro"/>
            </a:endParaRPr>
          </a:p>
          <a:p>
            <a:pPr indent="-317500" lvl="0" marL="457200" marR="0" rtl="0" algn="ctr">
              <a:lnSpc>
                <a:spcPct val="100000"/>
              </a:lnSpc>
              <a:spcBef>
                <a:spcPts val="0"/>
              </a:spcBef>
              <a:spcAft>
                <a:spcPts val="0"/>
              </a:spcAft>
              <a:buSzPts val="1400"/>
              <a:buFont typeface="Advent Pro Medium"/>
              <a:buChar char="●"/>
            </a:pPr>
            <a:r>
              <a:rPr b="0" lang="en" sz="1400">
                <a:latin typeface="Advent Pro Medium"/>
                <a:ea typeface="Advent Pro Medium"/>
                <a:cs typeface="Advent Pro Medium"/>
                <a:sym typeface="Advent Pro Medium"/>
              </a:rPr>
              <a:t>29842.ps1 is confirmed to be a </a:t>
            </a:r>
            <a:r>
              <a:rPr lang="en" sz="1400">
                <a:latin typeface="Advent Pro"/>
                <a:ea typeface="Advent Pro"/>
                <a:cs typeface="Advent Pro"/>
                <a:sym typeface="Advent Pro"/>
              </a:rPr>
              <a:t>malicious PowerShell script</a:t>
            </a:r>
            <a:endParaRPr sz="1400">
              <a:latin typeface="Advent Pro"/>
              <a:ea typeface="Advent Pro"/>
              <a:cs typeface="Advent Pro"/>
              <a:sym typeface="Advent Pro"/>
            </a:endParaRPr>
          </a:p>
          <a:p>
            <a:pPr indent="-317500" lvl="0" marL="457200" marR="0" rtl="0" algn="ctr">
              <a:lnSpc>
                <a:spcPct val="100000"/>
              </a:lnSpc>
              <a:spcBef>
                <a:spcPts val="0"/>
              </a:spcBef>
              <a:spcAft>
                <a:spcPts val="0"/>
              </a:spcAft>
              <a:buSzPts val="1400"/>
              <a:buFont typeface="Advent Pro Medium"/>
              <a:buChar char="●"/>
            </a:pPr>
            <a:r>
              <a:rPr b="0" lang="en" sz="1400">
                <a:latin typeface="Advent Pro Medium"/>
                <a:ea typeface="Advent Pro Medium"/>
                <a:cs typeface="Advent Pro Medium"/>
                <a:sym typeface="Advent Pro Medium"/>
              </a:rPr>
              <a:t>Identified as a </a:t>
            </a:r>
            <a:r>
              <a:rPr lang="en" sz="1400">
                <a:latin typeface="Advent Pro"/>
                <a:ea typeface="Advent Pro"/>
                <a:cs typeface="Advent Pro"/>
                <a:sym typeface="Advent Pro"/>
              </a:rPr>
              <a:t>Trojan downloader</a:t>
            </a:r>
            <a:endParaRPr sz="1400">
              <a:latin typeface="Advent Pro"/>
              <a:ea typeface="Advent Pro"/>
              <a:cs typeface="Advent Pro"/>
              <a:sym typeface="Advent Pro"/>
            </a:endParaRPr>
          </a:p>
          <a:p>
            <a:pPr indent="0" lvl="0" marL="457200" marR="0" rtl="0" algn="ctr">
              <a:lnSpc>
                <a:spcPct val="100000"/>
              </a:lnSpc>
              <a:spcBef>
                <a:spcPts val="0"/>
              </a:spcBef>
              <a:spcAft>
                <a:spcPts val="0"/>
              </a:spcAft>
              <a:buNone/>
            </a:pPr>
            <a:r>
              <a:t/>
            </a:r>
            <a:endParaRPr b="0" sz="1400">
              <a:latin typeface="Advent Pro Medium"/>
              <a:ea typeface="Advent Pro Medium"/>
              <a:cs typeface="Advent Pro Medium"/>
              <a:sym typeface="Advent Pro Medium"/>
            </a:endParaRPr>
          </a:p>
        </p:txBody>
      </p:sp>
      <p:pic>
        <p:nvPicPr>
          <p:cNvPr id="3380" name="Google Shape;3380;g3499252bc29_0_32"/>
          <p:cNvPicPr preferRelativeResize="0"/>
          <p:nvPr/>
        </p:nvPicPr>
        <p:blipFill>
          <a:blip r:embed="rId3">
            <a:alphaModFix/>
          </a:blip>
          <a:stretch>
            <a:fillRect/>
          </a:stretch>
        </p:blipFill>
        <p:spPr>
          <a:xfrm>
            <a:off x="966000" y="1384175"/>
            <a:ext cx="7398643" cy="3652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p3"/>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a:t>
            </a:r>
            <a:endParaRPr/>
          </a:p>
        </p:txBody>
      </p:sp>
      <p:sp>
        <p:nvSpPr>
          <p:cNvPr id="3162" name="Google Shape;3162;p3"/>
          <p:cNvSpPr txBox="1"/>
          <p:nvPr/>
        </p:nvSpPr>
        <p:spPr>
          <a:xfrm>
            <a:off x="1225575" y="1383650"/>
            <a:ext cx="3482400" cy="2740200"/>
          </a:xfrm>
          <a:prstGeom prst="rect">
            <a:avLst/>
          </a:prstGeom>
          <a:noFill/>
          <a:ln>
            <a:noFill/>
          </a:ln>
        </p:spPr>
        <p:txBody>
          <a:bodyPr anchorCtr="0" anchor="t" bIns="91425" lIns="91425" spcFirstLastPara="1" rIns="0" wrap="square" tIns="91425">
            <a:noAutofit/>
          </a:bodyPr>
          <a:lstStyle/>
          <a:p>
            <a:pPr indent="-349250" lvl="0" marL="457200" marR="381000" rtl="0" algn="l">
              <a:lnSpc>
                <a:spcPct val="115000"/>
              </a:lnSpc>
              <a:spcBef>
                <a:spcPts val="1200"/>
              </a:spcBef>
              <a:spcAft>
                <a:spcPts val="0"/>
              </a:spcAft>
              <a:buClr>
                <a:srgbClr val="FFFFFF"/>
              </a:buClr>
              <a:buSzPts val="1900"/>
              <a:buFont typeface="Krub"/>
              <a:buChar char="●"/>
            </a:pPr>
            <a:r>
              <a:rPr lang="en" sz="1900">
                <a:solidFill>
                  <a:srgbClr val="FFFFFF"/>
                </a:solidFill>
                <a:latin typeface="Krub"/>
                <a:ea typeface="Krub"/>
                <a:cs typeface="Krub"/>
                <a:sym typeface="Krub"/>
              </a:rPr>
              <a:t>Malware traffic analysis is essential for uncovering the </a:t>
            </a:r>
            <a:r>
              <a:rPr b="1" lang="en" sz="1900" u="sng">
                <a:solidFill>
                  <a:srgbClr val="FFFFFF"/>
                </a:solidFill>
                <a:latin typeface="Krub"/>
                <a:ea typeface="Krub"/>
                <a:cs typeface="Krub"/>
                <a:sym typeface="Krub"/>
              </a:rPr>
              <a:t>who,</a:t>
            </a:r>
            <a:r>
              <a:rPr b="1" lang="en" sz="1900">
                <a:solidFill>
                  <a:srgbClr val="FFFFFF"/>
                </a:solidFill>
                <a:latin typeface="Krub"/>
                <a:ea typeface="Krub"/>
                <a:cs typeface="Krub"/>
                <a:sym typeface="Krub"/>
              </a:rPr>
              <a:t> </a:t>
            </a:r>
            <a:r>
              <a:rPr b="1" lang="en" sz="1900" u="sng">
                <a:solidFill>
                  <a:srgbClr val="FFFFFF"/>
                </a:solidFill>
                <a:latin typeface="Krub"/>
                <a:ea typeface="Krub"/>
                <a:cs typeface="Krub"/>
                <a:sym typeface="Krub"/>
              </a:rPr>
              <a:t>what,</a:t>
            </a:r>
            <a:r>
              <a:rPr b="1" lang="en" sz="1900">
                <a:solidFill>
                  <a:srgbClr val="FFFFFF"/>
                </a:solidFill>
                <a:latin typeface="Krub"/>
                <a:ea typeface="Krub"/>
                <a:cs typeface="Krub"/>
                <a:sym typeface="Krub"/>
              </a:rPr>
              <a:t> </a:t>
            </a:r>
            <a:r>
              <a:rPr b="1" lang="en" sz="1900" u="sng">
                <a:solidFill>
                  <a:srgbClr val="FFFFFF"/>
                </a:solidFill>
                <a:latin typeface="Krub"/>
                <a:ea typeface="Krub"/>
                <a:cs typeface="Krub"/>
                <a:sym typeface="Krub"/>
              </a:rPr>
              <a:t>where</a:t>
            </a:r>
            <a:r>
              <a:rPr lang="en" sz="1900">
                <a:solidFill>
                  <a:srgbClr val="FFFFFF"/>
                </a:solidFill>
                <a:latin typeface="Krub"/>
                <a:ea typeface="Krub"/>
                <a:cs typeface="Krub"/>
                <a:sym typeface="Krub"/>
              </a:rPr>
              <a:t>, and </a:t>
            </a:r>
            <a:r>
              <a:rPr b="1" lang="en" sz="1900" u="sng">
                <a:solidFill>
                  <a:srgbClr val="FFFFFF"/>
                </a:solidFill>
                <a:latin typeface="Krub"/>
                <a:ea typeface="Krub"/>
                <a:cs typeface="Krub"/>
                <a:sym typeface="Krub"/>
              </a:rPr>
              <a:t>when</a:t>
            </a:r>
            <a:r>
              <a:rPr lang="en" sz="1900">
                <a:solidFill>
                  <a:srgbClr val="FFFFFF"/>
                </a:solidFill>
                <a:latin typeface="Krub"/>
                <a:ea typeface="Krub"/>
                <a:cs typeface="Krub"/>
                <a:sym typeface="Krub"/>
              </a:rPr>
              <a:t> of malware activity, revealing how threats propagate and interact within a network. </a:t>
            </a:r>
            <a:endParaRPr sz="1900">
              <a:solidFill>
                <a:srgbClr val="FFFFFF"/>
              </a:solidFill>
              <a:latin typeface="Krub"/>
              <a:ea typeface="Krub"/>
              <a:cs typeface="Krub"/>
              <a:sym typeface="Krub"/>
            </a:endParaRPr>
          </a:p>
          <a:p>
            <a:pPr indent="0" lvl="0" marL="0" marR="0" rtl="0" algn="ctr">
              <a:lnSpc>
                <a:spcPct val="100000"/>
              </a:lnSpc>
              <a:spcBef>
                <a:spcPts val="1200"/>
              </a:spcBef>
              <a:spcAft>
                <a:spcPts val="0"/>
              </a:spcAft>
              <a:buNone/>
            </a:pPr>
            <a:r>
              <a:t/>
            </a:r>
            <a:endParaRPr>
              <a:solidFill>
                <a:srgbClr val="FFFFFF"/>
              </a:solidFill>
              <a:latin typeface="Krub"/>
              <a:ea typeface="Krub"/>
              <a:cs typeface="Krub"/>
              <a:sym typeface="Krub"/>
            </a:endParaRPr>
          </a:p>
        </p:txBody>
      </p:sp>
      <p:grpSp>
        <p:nvGrpSpPr>
          <p:cNvPr id="3163" name="Google Shape;3163;p3"/>
          <p:cNvGrpSpPr/>
          <p:nvPr/>
        </p:nvGrpSpPr>
        <p:grpSpPr>
          <a:xfrm>
            <a:off x="2139558" y="81885"/>
            <a:ext cx="1654433" cy="326624"/>
            <a:chOff x="7549958" y="-1584240"/>
            <a:chExt cx="1654433" cy="326624"/>
          </a:xfrm>
        </p:grpSpPr>
        <p:sp>
          <p:nvSpPr>
            <p:cNvPr id="3164" name="Google Shape;3164;p3"/>
            <p:cNvSpPr/>
            <p:nvPr/>
          </p:nvSpPr>
          <p:spPr>
            <a:xfrm>
              <a:off x="9078371"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3"/>
            <p:cNvSpPr/>
            <p:nvPr/>
          </p:nvSpPr>
          <p:spPr>
            <a:xfrm>
              <a:off x="8696268"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3"/>
            <p:cNvSpPr/>
            <p:nvPr/>
          </p:nvSpPr>
          <p:spPr>
            <a:xfrm>
              <a:off x="8314164"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3"/>
            <p:cNvSpPr/>
            <p:nvPr/>
          </p:nvSpPr>
          <p:spPr>
            <a:xfrm>
              <a:off x="8123113"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3"/>
            <p:cNvSpPr/>
            <p:nvPr/>
          </p:nvSpPr>
          <p:spPr>
            <a:xfrm>
              <a:off x="8887319"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3"/>
            <p:cNvSpPr/>
            <p:nvPr/>
          </p:nvSpPr>
          <p:spPr>
            <a:xfrm>
              <a:off x="9078371"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3"/>
            <p:cNvSpPr/>
            <p:nvPr/>
          </p:nvSpPr>
          <p:spPr>
            <a:xfrm>
              <a:off x="8314164"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3"/>
            <p:cNvSpPr/>
            <p:nvPr/>
          </p:nvSpPr>
          <p:spPr>
            <a:xfrm>
              <a:off x="8505216"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3"/>
            <p:cNvSpPr/>
            <p:nvPr/>
          </p:nvSpPr>
          <p:spPr>
            <a:xfrm>
              <a:off x="8123113"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3"/>
            <p:cNvSpPr/>
            <p:nvPr/>
          </p:nvSpPr>
          <p:spPr>
            <a:xfrm>
              <a:off x="7741009"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3"/>
            <p:cNvSpPr/>
            <p:nvPr/>
          </p:nvSpPr>
          <p:spPr>
            <a:xfrm>
              <a:off x="7932061"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3"/>
            <p:cNvSpPr/>
            <p:nvPr/>
          </p:nvSpPr>
          <p:spPr>
            <a:xfrm>
              <a:off x="7549958"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6" name="Google Shape;3176;p3"/>
          <p:cNvSpPr txBox="1"/>
          <p:nvPr/>
        </p:nvSpPr>
        <p:spPr>
          <a:xfrm>
            <a:off x="4890750" y="1383650"/>
            <a:ext cx="3482400" cy="1822500"/>
          </a:xfrm>
          <a:prstGeom prst="rect">
            <a:avLst/>
          </a:prstGeom>
          <a:noFill/>
          <a:ln>
            <a:noFill/>
          </a:ln>
        </p:spPr>
        <p:txBody>
          <a:bodyPr anchorCtr="0" anchor="t" bIns="91425" lIns="91425" spcFirstLastPara="1" rIns="91425" wrap="square" tIns="91425">
            <a:spAutoFit/>
          </a:bodyPr>
          <a:lstStyle/>
          <a:p>
            <a:pPr indent="-349250" lvl="0" marL="457200" marR="381000" rtl="0" algn="l">
              <a:lnSpc>
                <a:spcPct val="115000"/>
              </a:lnSpc>
              <a:spcBef>
                <a:spcPts val="1200"/>
              </a:spcBef>
              <a:spcAft>
                <a:spcPts val="0"/>
              </a:spcAft>
              <a:buClr>
                <a:srgbClr val="FFFFFF"/>
              </a:buClr>
              <a:buSzPts val="1900"/>
              <a:buFont typeface="Krub"/>
              <a:buChar char="●"/>
            </a:pPr>
            <a:r>
              <a:rPr lang="en" sz="1900">
                <a:solidFill>
                  <a:srgbClr val="FFFFFF"/>
                </a:solidFill>
                <a:latin typeface="Krub"/>
                <a:ea typeface="Krub"/>
                <a:cs typeface="Krub"/>
                <a:sym typeface="Krub"/>
              </a:rPr>
              <a:t>It serves as a critical first step in detecting threats and alerting response teams swiftly.</a:t>
            </a:r>
            <a:endParaRPr sz="1900">
              <a:solidFill>
                <a:srgbClr val="FFFFFF"/>
              </a:solidFill>
              <a:latin typeface="Krub"/>
              <a:ea typeface="Krub"/>
              <a:cs typeface="Krub"/>
              <a:sym typeface="Krub"/>
            </a:endParaRPr>
          </a:p>
        </p:txBody>
      </p:sp>
      <p:pic>
        <p:nvPicPr>
          <p:cNvPr id="3177" name="Google Shape;3177;p3" title="download.png"/>
          <p:cNvPicPr preferRelativeResize="0"/>
          <p:nvPr/>
        </p:nvPicPr>
        <p:blipFill>
          <a:blip r:embed="rId3">
            <a:alphaModFix/>
          </a:blip>
          <a:stretch>
            <a:fillRect/>
          </a:stretch>
        </p:blipFill>
        <p:spPr>
          <a:xfrm>
            <a:off x="6419400" y="3206150"/>
            <a:ext cx="1632550" cy="1632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g34974108c62_20_27"/>
          <p:cNvSpPr txBox="1"/>
          <p:nvPr>
            <p:ph type="title"/>
          </p:nvPr>
        </p:nvSpPr>
        <p:spPr>
          <a:xfrm>
            <a:off x="713250" y="309750"/>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Execution</a:t>
            </a:r>
            <a:endParaRPr/>
          </a:p>
        </p:txBody>
      </p:sp>
      <p:sp>
        <p:nvSpPr>
          <p:cNvPr id="3386" name="Google Shape;3386;g34974108c62_20_27"/>
          <p:cNvSpPr txBox="1"/>
          <p:nvPr>
            <p:ph idx="4294967295" type="subTitle"/>
          </p:nvPr>
        </p:nvSpPr>
        <p:spPr>
          <a:xfrm>
            <a:off x="883275" y="942225"/>
            <a:ext cx="6647400" cy="560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latin typeface="Krub"/>
                <a:ea typeface="Krub"/>
                <a:cs typeface="Krub"/>
                <a:sym typeface="Krub"/>
              </a:rPr>
              <a:t>T1059 </a:t>
            </a:r>
            <a:r>
              <a:rPr lang="en" sz="1200">
                <a:latin typeface="Krub"/>
                <a:ea typeface="Krub"/>
                <a:cs typeface="Krub"/>
                <a:sym typeface="Krub"/>
              </a:rPr>
              <a:t>- Powershell</a:t>
            </a:r>
            <a:endParaRPr sz="1200">
              <a:latin typeface="Krub"/>
              <a:ea typeface="Krub"/>
              <a:cs typeface="Krub"/>
              <a:sym typeface="Krub"/>
            </a:endParaRPr>
          </a:p>
          <a:p>
            <a:pPr indent="0" lvl="0" marL="457200" rtl="0" algn="l">
              <a:spcBef>
                <a:spcPts val="0"/>
              </a:spcBef>
              <a:spcAft>
                <a:spcPts val="0"/>
              </a:spcAft>
              <a:buNone/>
            </a:pPr>
            <a:r>
              <a:rPr lang="en" sz="1200">
                <a:latin typeface="Krub"/>
                <a:ea typeface="Krub"/>
                <a:cs typeface="Krub"/>
                <a:sym typeface="Krub"/>
              </a:rPr>
              <a:t>Malicious PowerShell Script Execution.</a:t>
            </a:r>
            <a:endParaRPr sz="1200">
              <a:latin typeface="Krub"/>
              <a:ea typeface="Krub"/>
              <a:cs typeface="Krub"/>
              <a:sym typeface="Krub"/>
            </a:endParaRPr>
          </a:p>
          <a:p>
            <a:pPr indent="0" lvl="0" marL="457200" rtl="0" algn="l">
              <a:spcBef>
                <a:spcPts val="0"/>
              </a:spcBef>
              <a:spcAft>
                <a:spcPts val="0"/>
              </a:spcAft>
              <a:buNone/>
            </a:pPr>
            <a:r>
              <a:t/>
            </a:r>
            <a:endParaRPr sz="1200">
              <a:latin typeface="Krub"/>
              <a:ea typeface="Krub"/>
              <a:cs typeface="Krub"/>
              <a:sym typeface="Krub"/>
            </a:endParaRPr>
          </a:p>
        </p:txBody>
      </p:sp>
      <p:pic>
        <p:nvPicPr>
          <p:cNvPr id="3387" name="Google Shape;3387;g34974108c62_20_27"/>
          <p:cNvPicPr preferRelativeResize="0"/>
          <p:nvPr/>
        </p:nvPicPr>
        <p:blipFill>
          <a:blip r:embed="rId3">
            <a:alphaModFix/>
          </a:blip>
          <a:stretch>
            <a:fillRect/>
          </a:stretch>
        </p:blipFill>
        <p:spPr>
          <a:xfrm>
            <a:off x="1799355" y="1464150"/>
            <a:ext cx="5374799" cy="3341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g34974108c62_20_34"/>
          <p:cNvSpPr txBox="1"/>
          <p:nvPr>
            <p:ph type="title"/>
          </p:nvPr>
        </p:nvSpPr>
        <p:spPr>
          <a:xfrm>
            <a:off x="713263" y="273150"/>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Execution</a:t>
            </a:r>
            <a:endParaRPr/>
          </a:p>
        </p:txBody>
      </p:sp>
      <p:pic>
        <p:nvPicPr>
          <p:cNvPr id="3393" name="Google Shape;3393;g34974108c62_20_34"/>
          <p:cNvPicPr preferRelativeResize="0"/>
          <p:nvPr/>
        </p:nvPicPr>
        <p:blipFill>
          <a:blip r:embed="rId3">
            <a:alphaModFix/>
          </a:blip>
          <a:stretch>
            <a:fillRect/>
          </a:stretch>
        </p:blipFill>
        <p:spPr>
          <a:xfrm>
            <a:off x="2362913" y="986275"/>
            <a:ext cx="4418176" cy="3859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7" name="Shape 3397"/>
        <p:cNvGrpSpPr/>
        <p:nvPr/>
      </p:nvGrpSpPr>
      <p:grpSpPr>
        <a:xfrm>
          <a:off x="0" y="0"/>
          <a:ext cx="0" cy="0"/>
          <a:chOff x="0" y="0"/>
          <a:chExt cx="0" cy="0"/>
        </a:xfrm>
      </p:grpSpPr>
      <p:sp>
        <p:nvSpPr>
          <p:cNvPr id="3398" name="Google Shape;3398;g34974108c62_20_41"/>
          <p:cNvSpPr txBox="1"/>
          <p:nvPr>
            <p:ph type="title"/>
          </p:nvPr>
        </p:nvSpPr>
        <p:spPr>
          <a:xfrm>
            <a:off x="845100" y="13947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Persistence</a:t>
            </a:r>
            <a:endParaRPr/>
          </a:p>
        </p:txBody>
      </p:sp>
      <p:sp>
        <p:nvSpPr>
          <p:cNvPr id="3399" name="Google Shape;3399;g34974108c62_20_41"/>
          <p:cNvSpPr txBox="1"/>
          <p:nvPr>
            <p:ph idx="4294967295" type="subTitle"/>
          </p:nvPr>
        </p:nvSpPr>
        <p:spPr>
          <a:xfrm>
            <a:off x="845100" y="763875"/>
            <a:ext cx="6647400" cy="560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latin typeface="Krub"/>
                <a:ea typeface="Krub"/>
                <a:cs typeface="Krub"/>
                <a:sym typeface="Krub"/>
              </a:rPr>
              <a:t>T1547 </a:t>
            </a:r>
            <a:r>
              <a:rPr lang="en" sz="1200">
                <a:latin typeface="Krub"/>
                <a:ea typeface="Krub"/>
                <a:cs typeface="Krub"/>
                <a:sym typeface="Krub"/>
              </a:rPr>
              <a:t>- Registry Run Keys / Startup Folder</a:t>
            </a:r>
            <a:endParaRPr sz="1200">
              <a:latin typeface="Krub"/>
              <a:ea typeface="Krub"/>
              <a:cs typeface="Krub"/>
              <a:sym typeface="Krub"/>
            </a:endParaRPr>
          </a:p>
          <a:p>
            <a:pPr indent="0" lvl="0" marL="457200" rtl="0" algn="l">
              <a:spcBef>
                <a:spcPts val="0"/>
              </a:spcBef>
              <a:spcAft>
                <a:spcPts val="0"/>
              </a:spcAft>
              <a:buNone/>
            </a:pPr>
            <a:r>
              <a:rPr lang="en" sz="1200">
                <a:latin typeface="Krub"/>
                <a:ea typeface="Krub"/>
                <a:cs typeface="Krub"/>
                <a:sym typeface="Krub"/>
              </a:rPr>
              <a:t>Creates a shortcut to execute TeamViewer at System Startup.</a:t>
            </a:r>
            <a:endParaRPr sz="1200">
              <a:latin typeface="Krub"/>
              <a:ea typeface="Krub"/>
              <a:cs typeface="Krub"/>
              <a:sym typeface="Krub"/>
            </a:endParaRPr>
          </a:p>
          <a:p>
            <a:pPr indent="0" lvl="0" marL="457200" rtl="0" algn="l">
              <a:spcBef>
                <a:spcPts val="0"/>
              </a:spcBef>
              <a:spcAft>
                <a:spcPts val="0"/>
              </a:spcAft>
              <a:buNone/>
            </a:pPr>
            <a:r>
              <a:t/>
            </a:r>
            <a:endParaRPr sz="1200">
              <a:latin typeface="Krub"/>
              <a:ea typeface="Krub"/>
              <a:cs typeface="Krub"/>
              <a:sym typeface="Krub"/>
            </a:endParaRPr>
          </a:p>
        </p:txBody>
      </p:sp>
      <p:pic>
        <p:nvPicPr>
          <p:cNvPr id="3400" name="Google Shape;3400;g34974108c62_20_41"/>
          <p:cNvPicPr preferRelativeResize="0"/>
          <p:nvPr/>
        </p:nvPicPr>
        <p:blipFill>
          <a:blip r:embed="rId3">
            <a:alphaModFix/>
          </a:blip>
          <a:stretch>
            <a:fillRect/>
          </a:stretch>
        </p:blipFill>
        <p:spPr>
          <a:xfrm>
            <a:off x="2429750" y="1323975"/>
            <a:ext cx="4284499" cy="37426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sp>
        <p:nvSpPr>
          <p:cNvPr id="3405" name="Google Shape;3405;g34974108c62_20_48"/>
          <p:cNvSpPr txBox="1"/>
          <p:nvPr>
            <p:ph type="title"/>
          </p:nvPr>
        </p:nvSpPr>
        <p:spPr>
          <a:xfrm>
            <a:off x="845100" y="13947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Defense Evasion</a:t>
            </a:r>
            <a:endParaRPr/>
          </a:p>
        </p:txBody>
      </p:sp>
      <p:sp>
        <p:nvSpPr>
          <p:cNvPr id="3406" name="Google Shape;3406;g34974108c62_20_48"/>
          <p:cNvSpPr txBox="1"/>
          <p:nvPr>
            <p:ph idx="4294967295" type="subTitle"/>
          </p:nvPr>
        </p:nvSpPr>
        <p:spPr>
          <a:xfrm>
            <a:off x="845100" y="763875"/>
            <a:ext cx="6647400" cy="560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latin typeface="Krub"/>
                <a:ea typeface="Krub"/>
                <a:cs typeface="Krub"/>
                <a:sym typeface="Krub"/>
              </a:rPr>
              <a:t>T1027 </a:t>
            </a:r>
            <a:r>
              <a:rPr lang="en" sz="1200">
                <a:latin typeface="Krub"/>
                <a:ea typeface="Krub"/>
                <a:cs typeface="Krub"/>
                <a:sym typeface="Krub"/>
              </a:rPr>
              <a:t>- Obfuscated Files or Information</a:t>
            </a:r>
            <a:endParaRPr sz="1200">
              <a:latin typeface="Krub"/>
              <a:ea typeface="Krub"/>
              <a:cs typeface="Krub"/>
              <a:sym typeface="Krub"/>
            </a:endParaRPr>
          </a:p>
          <a:p>
            <a:pPr indent="0" lvl="0" marL="457200" rtl="0" algn="l">
              <a:spcBef>
                <a:spcPts val="0"/>
              </a:spcBef>
              <a:spcAft>
                <a:spcPts val="0"/>
              </a:spcAft>
              <a:buNone/>
            </a:pPr>
            <a:r>
              <a:rPr lang="en" sz="1200">
                <a:latin typeface="Krub"/>
                <a:ea typeface="Krub"/>
                <a:cs typeface="Krub"/>
                <a:sym typeface="Krub"/>
              </a:rPr>
              <a:t>Heavy use of Base64 and string mangling.</a:t>
            </a:r>
            <a:endParaRPr sz="1200">
              <a:latin typeface="Krub"/>
              <a:ea typeface="Krub"/>
              <a:cs typeface="Krub"/>
              <a:sym typeface="Krub"/>
            </a:endParaRPr>
          </a:p>
          <a:p>
            <a:pPr indent="0" lvl="0" marL="457200" rtl="0" algn="l">
              <a:spcBef>
                <a:spcPts val="0"/>
              </a:spcBef>
              <a:spcAft>
                <a:spcPts val="0"/>
              </a:spcAft>
              <a:buNone/>
            </a:pPr>
            <a:r>
              <a:t/>
            </a:r>
            <a:endParaRPr sz="1200">
              <a:latin typeface="Krub"/>
              <a:ea typeface="Krub"/>
              <a:cs typeface="Krub"/>
              <a:sym typeface="Krub"/>
            </a:endParaRPr>
          </a:p>
        </p:txBody>
      </p:sp>
      <p:pic>
        <p:nvPicPr>
          <p:cNvPr id="3407" name="Google Shape;3407;g34974108c62_20_48"/>
          <p:cNvPicPr preferRelativeResize="0"/>
          <p:nvPr/>
        </p:nvPicPr>
        <p:blipFill>
          <a:blip r:embed="rId3">
            <a:alphaModFix/>
          </a:blip>
          <a:stretch>
            <a:fillRect/>
          </a:stretch>
        </p:blipFill>
        <p:spPr>
          <a:xfrm>
            <a:off x="337025" y="1377625"/>
            <a:ext cx="4297224" cy="1834350"/>
          </a:xfrm>
          <a:prstGeom prst="rect">
            <a:avLst/>
          </a:prstGeom>
          <a:noFill/>
          <a:ln>
            <a:noFill/>
          </a:ln>
        </p:spPr>
      </p:pic>
      <p:pic>
        <p:nvPicPr>
          <p:cNvPr id="3408" name="Google Shape;3408;g34974108c62_20_48"/>
          <p:cNvPicPr preferRelativeResize="0"/>
          <p:nvPr/>
        </p:nvPicPr>
        <p:blipFill>
          <a:blip r:embed="rId4">
            <a:alphaModFix/>
          </a:blip>
          <a:stretch>
            <a:fillRect/>
          </a:stretch>
        </p:blipFill>
        <p:spPr>
          <a:xfrm>
            <a:off x="1036500" y="3347775"/>
            <a:ext cx="4654450" cy="1560125"/>
          </a:xfrm>
          <a:prstGeom prst="rect">
            <a:avLst/>
          </a:prstGeom>
          <a:noFill/>
          <a:ln>
            <a:noFill/>
          </a:ln>
        </p:spPr>
      </p:pic>
      <p:pic>
        <p:nvPicPr>
          <p:cNvPr id="3409" name="Google Shape;3409;g34974108c62_20_48"/>
          <p:cNvPicPr preferRelativeResize="0"/>
          <p:nvPr/>
        </p:nvPicPr>
        <p:blipFill>
          <a:blip r:embed="rId5">
            <a:alphaModFix/>
          </a:blip>
          <a:stretch>
            <a:fillRect/>
          </a:stretch>
        </p:blipFill>
        <p:spPr>
          <a:xfrm>
            <a:off x="4716650" y="1968225"/>
            <a:ext cx="3805700" cy="839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3" name="Shape 3413"/>
        <p:cNvGrpSpPr/>
        <p:nvPr/>
      </p:nvGrpSpPr>
      <p:grpSpPr>
        <a:xfrm>
          <a:off x="0" y="0"/>
          <a:ext cx="0" cy="0"/>
          <a:chOff x="0" y="0"/>
          <a:chExt cx="0" cy="0"/>
        </a:xfrm>
      </p:grpSpPr>
      <p:sp>
        <p:nvSpPr>
          <p:cNvPr id="3414" name="Google Shape;3414;g34974108c62_20_58"/>
          <p:cNvSpPr txBox="1"/>
          <p:nvPr>
            <p:ph type="title"/>
          </p:nvPr>
        </p:nvSpPr>
        <p:spPr>
          <a:xfrm>
            <a:off x="845100" y="13947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Command &amp; Control</a:t>
            </a:r>
            <a:endParaRPr/>
          </a:p>
        </p:txBody>
      </p:sp>
      <p:sp>
        <p:nvSpPr>
          <p:cNvPr id="3415" name="Google Shape;3415;g34974108c62_20_58"/>
          <p:cNvSpPr txBox="1"/>
          <p:nvPr>
            <p:ph idx="4294967295" type="subTitle"/>
          </p:nvPr>
        </p:nvSpPr>
        <p:spPr>
          <a:xfrm>
            <a:off x="845100" y="763875"/>
            <a:ext cx="6647400" cy="560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latin typeface="Krub"/>
                <a:ea typeface="Krub"/>
                <a:cs typeface="Krub"/>
                <a:sym typeface="Krub"/>
              </a:rPr>
              <a:t>T1071 </a:t>
            </a:r>
            <a:r>
              <a:rPr lang="en" sz="1200">
                <a:latin typeface="Krub"/>
                <a:ea typeface="Krub"/>
                <a:cs typeface="Krub"/>
                <a:sym typeface="Krub"/>
              </a:rPr>
              <a:t>- Web Protocols</a:t>
            </a:r>
            <a:endParaRPr sz="1200">
              <a:latin typeface="Krub"/>
              <a:ea typeface="Krub"/>
              <a:cs typeface="Krub"/>
              <a:sym typeface="Krub"/>
            </a:endParaRPr>
          </a:p>
          <a:p>
            <a:pPr indent="0" lvl="0" marL="457200" rtl="0" algn="l">
              <a:spcBef>
                <a:spcPts val="0"/>
              </a:spcBef>
              <a:spcAft>
                <a:spcPts val="0"/>
              </a:spcAft>
              <a:buNone/>
            </a:pPr>
            <a:r>
              <a:rPr lang="en" sz="1200">
                <a:latin typeface="Krub"/>
                <a:ea typeface="Krub"/>
                <a:cs typeface="Krub"/>
                <a:sym typeface="Krub"/>
              </a:rPr>
              <a:t>HTTP-based C2 with custom endpoints delivering payloads like </a:t>
            </a:r>
            <a:r>
              <a:rPr b="1" lang="en" sz="1200">
                <a:latin typeface="Krub"/>
                <a:ea typeface="Krub"/>
                <a:cs typeface="Krub"/>
                <a:sym typeface="Krub"/>
              </a:rPr>
              <a:t>.ps1</a:t>
            </a:r>
            <a:endParaRPr b="1" sz="1200">
              <a:latin typeface="Krub"/>
              <a:ea typeface="Krub"/>
              <a:cs typeface="Krub"/>
              <a:sym typeface="Krub"/>
            </a:endParaRPr>
          </a:p>
          <a:p>
            <a:pPr indent="0" lvl="0" marL="457200" rtl="0" algn="l">
              <a:spcBef>
                <a:spcPts val="0"/>
              </a:spcBef>
              <a:spcAft>
                <a:spcPts val="0"/>
              </a:spcAft>
              <a:buNone/>
            </a:pPr>
            <a:r>
              <a:t/>
            </a:r>
            <a:endParaRPr sz="1200">
              <a:latin typeface="Krub"/>
              <a:ea typeface="Krub"/>
              <a:cs typeface="Krub"/>
              <a:sym typeface="Krub"/>
            </a:endParaRPr>
          </a:p>
        </p:txBody>
      </p:sp>
      <p:pic>
        <p:nvPicPr>
          <p:cNvPr id="3416" name="Google Shape;3416;g34974108c62_20_58"/>
          <p:cNvPicPr preferRelativeResize="0"/>
          <p:nvPr/>
        </p:nvPicPr>
        <p:blipFill rotWithShape="1">
          <a:blip r:embed="rId3">
            <a:alphaModFix/>
          </a:blip>
          <a:srcRect b="0" l="38431" r="0" t="0"/>
          <a:stretch/>
        </p:blipFill>
        <p:spPr>
          <a:xfrm>
            <a:off x="381925" y="1470000"/>
            <a:ext cx="7831999" cy="1006275"/>
          </a:xfrm>
          <a:prstGeom prst="rect">
            <a:avLst/>
          </a:prstGeom>
          <a:noFill/>
          <a:ln>
            <a:noFill/>
          </a:ln>
        </p:spPr>
      </p:pic>
      <p:pic>
        <p:nvPicPr>
          <p:cNvPr id="3417" name="Google Shape;3417;g34974108c62_20_58"/>
          <p:cNvPicPr preferRelativeResize="0"/>
          <p:nvPr/>
        </p:nvPicPr>
        <p:blipFill>
          <a:blip r:embed="rId4">
            <a:alphaModFix/>
          </a:blip>
          <a:stretch>
            <a:fillRect/>
          </a:stretch>
        </p:blipFill>
        <p:spPr>
          <a:xfrm>
            <a:off x="152400" y="2628675"/>
            <a:ext cx="8839202" cy="17450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1" name="Shape 3421"/>
        <p:cNvGrpSpPr/>
        <p:nvPr/>
      </p:nvGrpSpPr>
      <p:grpSpPr>
        <a:xfrm>
          <a:off x="0" y="0"/>
          <a:ext cx="0" cy="0"/>
          <a:chOff x="0" y="0"/>
          <a:chExt cx="0" cy="0"/>
        </a:xfrm>
      </p:grpSpPr>
      <p:sp>
        <p:nvSpPr>
          <p:cNvPr id="3422" name="Google Shape;3422;g34974108c62_20_69"/>
          <p:cNvSpPr txBox="1"/>
          <p:nvPr>
            <p:ph type="title"/>
          </p:nvPr>
        </p:nvSpPr>
        <p:spPr>
          <a:xfrm>
            <a:off x="845100" y="13947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a:t>
            </a:r>
            <a:endParaRPr/>
          </a:p>
        </p:txBody>
      </p:sp>
      <p:sp>
        <p:nvSpPr>
          <p:cNvPr id="3423" name="Google Shape;3423;g34974108c62_20_69"/>
          <p:cNvSpPr txBox="1"/>
          <p:nvPr>
            <p:ph idx="4294967295" type="subTitle"/>
          </p:nvPr>
        </p:nvSpPr>
        <p:spPr>
          <a:xfrm>
            <a:off x="845100" y="693875"/>
            <a:ext cx="6647400" cy="560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latin typeface="Krub"/>
                <a:ea typeface="Krub"/>
                <a:cs typeface="Krub"/>
                <a:sym typeface="Krub"/>
              </a:rPr>
              <a:t>T1569 - Service Execution</a:t>
            </a:r>
            <a:endParaRPr sz="1200">
              <a:latin typeface="Krub"/>
              <a:ea typeface="Krub"/>
              <a:cs typeface="Krub"/>
              <a:sym typeface="Krub"/>
            </a:endParaRPr>
          </a:p>
          <a:p>
            <a:pPr indent="0" lvl="0" marL="457200" rtl="0" algn="l">
              <a:spcBef>
                <a:spcPts val="0"/>
              </a:spcBef>
              <a:spcAft>
                <a:spcPts val="0"/>
              </a:spcAft>
              <a:buNone/>
            </a:pPr>
            <a:r>
              <a:rPr lang="en" sz="1200">
                <a:latin typeface="Krub"/>
                <a:ea typeface="Krub"/>
                <a:cs typeface="Krub"/>
                <a:sym typeface="Krub"/>
              </a:rPr>
              <a:t>Potential remote execution/control via TeamViewer</a:t>
            </a:r>
            <a:endParaRPr sz="1200">
              <a:latin typeface="Krub"/>
              <a:ea typeface="Krub"/>
              <a:cs typeface="Krub"/>
              <a:sym typeface="Krub"/>
            </a:endParaRPr>
          </a:p>
          <a:p>
            <a:pPr indent="0" lvl="0" marL="457200" rtl="0" algn="l">
              <a:spcBef>
                <a:spcPts val="0"/>
              </a:spcBef>
              <a:spcAft>
                <a:spcPts val="0"/>
              </a:spcAft>
              <a:buNone/>
            </a:pPr>
            <a:r>
              <a:t/>
            </a:r>
            <a:endParaRPr sz="1200">
              <a:latin typeface="Krub"/>
              <a:ea typeface="Krub"/>
              <a:cs typeface="Krub"/>
              <a:sym typeface="Krub"/>
            </a:endParaRPr>
          </a:p>
        </p:txBody>
      </p:sp>
      <p:pic>
        <p:nvPicPr>
          <p:cNvPr id="3424" name="Google Shape;3424;g34974108c62_20_69"/>
          <p:cNvPicPr preferRelativeResize="0"/>
          <p:nvPr/>
        </p:nvPicPr>
        <p:blipFill>
          <a:blip r:embed="rId3">
            <a:alphaModFix/>
          </a:blip>
          <a:stretch>
            <a:fillRect/>
          </a:stretch>
        </p:blipFill>
        <p:spPr>
          <a:xfrm>
            <a:off x="241525" y="1438550"/>
            <a:ext cx="8426674" cy="2355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8" name="Shape 3428"/>
        <p:cNvGrpSpPr/>
        <p:nvPr/>
      </p:nvGrpSpPr>
      <p:grpSpPr>
        <a:xfrm>
          <a:off x="0" y="0"/>
          <a:ext cx="0" cy="0"/>
          <a:chOff x="0" y="0"/>
          <a:chExt cx="0" cy="0"/>
        </a:xfrm>
      </p:grpSpPr>
      <p:sp>
        <p:nvSpPr>
          <p:cNvPr id="3429" name="Google Shape;3429;g34974108c62_20_79"/>
          <p:cNvSpPr txBox="1"/>
          <p:nvPr>
            <p:ph type="title"/>
          </p:nvPr>
        </p:nvSpPr>
        <p:spPr>
          <a:xfrm>
            <a:off x="845100" y="13947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a:t>
            </a:r>
            <a:endParaRPr/>
          </a:p>
        </p:txBody>
      </p:sp>
      <p:sp>
        <p:nvSpPr>
          <p:cNvPr id="3430" name="Google Shape;3430;g34974108c62_20_79"/>
          <p:cNvSpPr txBox="1"/>
          <p:nvPr>
            <p:ph idx="4294967295" type="subTitle"/>
          </p:nvPr>
        </p:nvSpPr>
        <p:spPr>
          <a:xfrm>
            <a:off x="845100" y="1303475"/>
            <a:ext cx="6647400" cy="560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latin typeface="Krub"/>
                <a:ea typeface="Krub"/>
                <a:cs typeface="Krub"/>
                <a:sym typeface="Krub"/>
              </a:rPr>
              <a:t>T1569 </a:t>
            </a:r>
            <a:r>
              <a:rPr lang="en" sz="1200">
                <a:latin typeface="Krub"/>
                <a:ea typeface="Krub"/>
                <a:cs typeface="Krub"/>
                <a:sym typeface="Krub"/>
              </a:rPr>
              <a:t>- Service Execution</a:t>
            </a:r>
            <a:endParaRPr sz="1200">
              <a:latin typeface="Krub"/>
              <a:ea typeface="Krub"/>
              <a:cs typeface="Krub"/>
              <a:sym typeface="Krub"/>
            </a:endParaRPr>
          </a:p>
          <a:p>
            <a:pPr indent="0" lvl="0" marL="457200" rtl="0" algn="l">
              <a:spcBef>
                <a:spcPts val="0"/>
              </a:spcBef>
              <a:spcAft>
                <a:spcPts val="0"/>
              </a:spcAft>
              <a:buNone/>
            </a:pPr>
            <a:r>
              <a:rPr lang="en" sz="1200">
                <a:latin typeface="Krub"/>
                <a:ea typeface="Krub"/>
                <a:cs typeface="Krub"/>
                <a:sym typeface="Krub"/>
              </a:rPr>
              <a:t>Potential remote execution/control via TeamViewer</a:t>
            </a:r>
            <a:endParaRPr sz="1200">
              <a:latin typeface="Krub"/>
              <a:ea typeface="Krub"/>
              <a:cs typeface="Krub"/>
              <a:sym typeface="Krub"/>
            </a:endParaRPr>
          </a:p>
          <a:p>
            <a:pPr indent="0" lvl="0" marL="457200" rtl="0" algn="l">
              <a:spcBef>
                <a:spcPts val="0"/>
              </a:spcBef>
              <a:spcAft>
                <a:spcPts val="0"/>
              </a:spcAft>
              <a:buNone/>
            </a:pPr>
            <a:r>
              <a:t/>
            </a:r>
            <a:endParaRPr sz="1200">
              <a:latin typeface="Krub"/>
              <a:ea typeface="Krub"/>
              <a:cs typeface="Krub"/>
              <a:sym typeface="Krub"/>
            </a:endParaRPr>
          </a:p>
        </p:txBody>
      </p:sp>
      <p:pic>
        <p:nvPicPr>
          <p:cNvPr id="3431" name="Google Shape;3431;g34974108c62_20_79"/>
          <p:cNvPicPr preferRelativeResize="0"/>
          <p:nvPr/>
        </p:nvPicPr>
        <p:blipFill>
          <a:blip r:embed="rId3">
            <a:alphaModFix/>
          </a:blip>
          <a:stretch>
            <a:fillRect/>
          </a:stretch>
        </p:blipFill>
        <p:spPr>
          <a:xfrm>
            <a:off x="164225" y="1959074"/>
            <a:ext cx="8757973" cy="1769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5" name="Shape 3435"/>
        <p:cNvGrpSpPr/>
        <p:nvPr/>
      </p:nvGrpSpPr>
      <p:grpSpPr>
        <a:xfrm>
          <a:off x="0" y="0"/>
          <a:ext cx="0" cy="0"/>
          <a:chOff x="0" y="0"/>
          <a:chExt cx="0" cy="0"/>
        </a:xfrm>
      </p:grpSpPr>
      <p:sp>
        <p:nvSpPr>
          <p:cNvPr id="3436" name="Google Shape;3436;g34974108c62_20_86"/>
          <p:cNvSpPr txBox="1"/>
          <p:nvPr>
            <p:ph type="title"/>
          </p:nvPr>
        </p:nvSpPr>
        <p:spPr>
          <a:xfrm>
            <a:off x="845100" y="13947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Malware Behaviour Analysis</a:t>
            </a:r>
            <a:endParaRPr/>
          </a:p>
        </p:txBody>
      </p:sp>
      <p:grpSp>
        <p:nvGrpSpPr>
          <p:cNvPr id="3437" name="Google Shape;3437;g34974108c62_20_86"/>
          <p:cNvGrpSpPr/>
          <p:nvPr/>
        </p:nvGrpSpPr>
        <p:grpSpPr>
          <a:xfrm>
            <a:off x="662400" y="986575"/>
            <a:ext cx="2280067" cy="2894236"/>
            <a:chOff x="0" y="1189989"/>
            <a:chExt cx="2726700" cy="3482836"/>
          </a:xfrm>
        </p:grpSpPr>
        <p:sp>
          <p:nvSpPr>
            <p:cNvPr id="3438" name="Google Shape;3438;g34974108c62_20_86"/>
            <p:cNvSpPr/>
            <p:nvPr/>
          </p:nvSpPr>
          <p:spPr>
            <a:xfrm>
              <a:off x="0" y="1189989"/>
              <a:ext cx="2726700" cy="669000"/>
            </a:xfrm>
            <a:prstGeom prst="homePlate">
              <a:avLst>
                <a:gd fmla="val 50000" name="adj"/>
              </a:avLst>
            </a:prstGeom>
            <a:solidFill>
              <a:srgbClr val="5615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Advent Pro SemiBold"/>
                  <a:ea typeface="Advent Pro SemiBold"/>
                  <a:cs typeface="Advent Pro SemiBold"/>
                  <a:sym typeface="Advent Pro SemiBold"/>
                </a:rPr>
                <a:t>PowerShell Payload</a:t>
              </a:r>
              <a:endParaRPr sz="1500">
                <a:solidFill>
                  <a:srgbClr val="FFFFFF"/>
                </a:solidFill>
                <a:latin typeface="Advent Pro SemiBold"/>
                <a:ea typeface="Advent Pro SemiBold"/>
                <a:cs typeface="Advent Pro SemiBold"/>
                <a:sym typeface="Advent Pro SemiBold"/>
              </a:endParaRPr>
            </a:p>
          </p:txBody>
        </p:sp>
        <p:sp>
          <p:nvSpPr>
            <p:cNvPr id="3439" name="Google Shape;3439;g34974108c62_20_86"/>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Advent Pro SemiBold"/>
                  <a:ea typeface="Advent Pro SemiBold"/>
                  <a:cs typeface="Advent Pro SemiBold"/>
                  <a:sym typeface="Advent Pro SemiBold"/>
                </a:rPr>
                <a:t>29842.ps1</a:t>
              </a:r>
              <a:endParaRPr sz="1300">
                <a:solidFill>
                  <a:schemeClr val="dk1"/>
                </a:solidFill>
                <a:latin typeface="Advent Pro SemiBold"/>
                <a:ea typeface="Advent Pro SemiBold"/>
                <a:cs typeface="Advent Pro SemiBold"/>
                <a:sym typeface="Advent Pro SemiBold"/>
              </a:endParaRPr>
            </a:p>
            <a:p>
              <a:pPr indent="0" lvl="0" marL="0" rtl="0" algn="l">
                <a:lnSpc>
                  <a:spcPct val="115000"/>
                </a:lnSpc>
                <a:spcBef>
                  <a:spcPts val="0"/>
                </a:spcBef>
                <a:spcAft>
                  <a:spcPts val="0"/>
                </a:spcAft>
                <a:buNone/>
              </a:pPr>
              <a:r>
                <a:t/>
              </a:r>
              <a:endParaRPr sz="1300">
                <a:solidFill>
                  <a:schemeClr val="dk1"/>
                </a:solidFill>
                <a:latin typeface="Advent Pro SemiBold"/>
                <a:ea typeface="Advent Pro SemiBold"/>
                <a:cs typeface="Advent Pro SemiBold"/>
                <a:sym typeface="Advent Pro SemiBold"/>
              </a:endParaRPr>
            </a:p>
            <a:p>
              <a:pPr indent="0" lvl="0" marL="0" rtl="0" algn="l">
                <a:lnSpc>
                  <a:spcPct val="115000"/>
                </a:lnSpc>
                <a:spcBef>
                  <a:spcPts val="0"/>
                </a:spcBef>
                <a:spcAft>
                  <a:spcPts val="0"/>
                </a:spcAft>
                <a:buNone/>
              </a:pPr>
              <a:r>
                <a:rPr lang="en" sz="1300">
                  <a:solidFill>
                    <a:schemeClr val="dk1"/>
                  </a:solidFill>
                  <a:latin typeface="Advent Pro SemiBold"/>
                  <a:ea typeface="Advent Pro SemiBold"/>
                  <a:cs typeface="Advent Pro SemiBold"/>
                  <a:sym typeface="Advent Pro SemiBold"/>
                </a:rPr>
                <a:t>Downloads multiple components from </a:t>
              </a:r>
              <a:endParaRPr sz="1300">
                <a:solidFill>
                  <a:schemeClr val="dk1"/>
                </a:solidFill>
                <a:latin typeface="Advent Pro SemiBold"/>
                <a:ea typeface="Advent Pro SemiBold"/>
                <a:cs typeface="Advent Pro SemiBold"/>
                <a:sym typeface="Advent Pro SemiBold"/>
              </a:endParaRPr>
            </a:p>
            <a:p>
              <a:pPr indent="0" lvl="0" marL="0" rtl="0" algn="l">
                <a:lnSpc>
                  <a:spcPct val="115000"/>
                </a:lnSpc>
                <a:spcBef>
                  <a:spcPts val="0"/>
                </a:spcBef>
                <a:spcAft>
                  <a:spcPts val="0"/>
                </a:spcAft>
                <a:buNone/>
              </a:pPr>
              <a:r>
                <a:rPr lang="en" sz="1100" u="sng">
                  <a:solidFill>
                    <a:schemeClr val="hlink"/>
                  </a:solidFill>
                  <a:latin typeface="Advent Pro SemiBold"/>
                  <a:ea typeface="Advent Pro SemiBold"/>
                  <a:cs typeface="Advent Pro SemiBold"/>
                  <a:sym typeface="Advent Pro SemiBold"/>
                  <a:hlinkClick r:id="rId3"/>
                </a:rPr>
                <a:t>http://5.252.153.241/api/file/get-file/</a:t>
              </a:r>
              <a:endParaRPr sz="1100">
                <a:solidFill>
                  <a:schemeClr val="dk1"/>
                </a:solidFill>
                <a:latin typeface="Advent Pro SemiBold"/>
                <a:ea typeface="Advent Pro SemiBold"/>
                <a:cs typeface="Advent Pro SemiBold"/>
                <a:sym typeface="Advent Pro SemiBold"/>
              </a:endParaRPr>
            </a:p>
            <a:p>
              <a:pPr indent="0" lvl="0" marL="0" rtl="0" algn="l">
                <a:lnSpc>
                  <a:spcPct val="115000"/>
                </a:lnSpc>
                <a:spcBef>
                  <a:spcPts val="0"/>
                </a:spcBef>
                <a:spcAft>
                  <a:spcPts val="0"/>
                </a:spcAft>
                <a:buNone/>
              </a:pPr>
              <a:r>
                <a:t/>
              </a:r>
              <a:endParaRPr sz="1300">
                <a:solidFill>
                  <a:schemeClr val="dk1"/>
                </a:solidFill>
                <a:latin typeface="Advent Pro SemiBold"/>
                <a:ea typeface="Advent Pro SemiBold"/>
                <a:cs typeface="Advent Pro SemiBold"/>
                <a:sym typeface="Advent Pro SemiBold"/>
              </a:endParaRPr>
            </a:p>
            <a:p>
              <a:pPr indent="0" lvl="0" marL="0" rtl="0" algn="l">
                <a:lnSpc>
                  <a:spcPct val="115000"/>
                </a:lnSpc>
                <a:spcBef>
                  <a:spcPts val="0"/>
                </a:spcBef>
                <a:spcAft>
                  <a:spcPts val="0"/>
                </a:spcAft>
                <a:buNone/>
              </a:pPr>
              <a:r>
                <a:t/>
              </a:r>
              <a:endParaRPr sz="1300">
                <a:solidFill>
                  <a:schemeClr val="dk1"/>
                </a:solidFill>
                <a:latin typeface="Advent Pro SemiBold"/>
                <a:ea typeface="Advent Pro SemiBold"/>
                <a:cs typeface="Advent Pro SemiBold"/>
                <a:sym typeface="Advent Pro SemiBold"/>
              </a:endParaRPr>
            </a:p>
          </p:txBody>
        </p:sp>
      </p:grpSp>
      <p:grpSp>
        <p:nvGrpSpPr>
          <p:cNvPr id="3440" name="Google Shape;3440;g34974108c62_20_86"/>
          <p:cNvGrpSpPr/>
          <p:nvPr/>
        </p:nvGrpSpPr>
        <p:grpSpPr>
          <a:xfrm>
            <a:off x="2555076" y="986396"/>
            <a:ext cx="2125035" cy="2894415"/>
            <a:chOff x="2263425" y="1189775"/>
            <a:chExt cx="2541300" cy="3483050"/>
          </a:xfrm>
        </p:grpSpPr>
        <p:sp>
          <p:nvSpPr>
            <p:cNvPr id="3441" name="Google Shape;3441;g34974108c62_20_86"/>
            <p:cNvSpPr/>
            <p:nvPr/>
          </p:nvSpPr>
          <p:spPr>
            <a:xfrm>
              <a:off x="2263425" y="1189775"/>
              <a:ext cx="2541300" cy="669000"/>
            </a:xfrm>
            <a:prstGeom prst="chevron">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Advent Pro SemiBold"/>
                  <a:ea typeface="Advent Pro SemiBold"/>
                  <a:cs typeface="Advent Pro SemiBold"/>
                  <a:sym typeface="Advent Pro SemiBold"/>
                </a:rPr>
                <a:t>Create Shortcut</a:t>
              </a:r>
              <a:endParaRPr sz="1500">
                <a:solidFill>
                  <a:srgbClr val="FFFFFF"/>
                </a:solidFill>
                <a:latin typeface="Advent Pro SemiBold"/>
                <a:ea typeface="Advent Pro SemiBold"/>
                <a:cs typeface="Advent Pro SemiBold"/>
                <a:sym typeface="Advent Pro SemiBold"/>
              </a:endParaRPr>
            </a:p>
          </p:txBody>
        </p:sp>
        <p:sp>
          <p:nvSpPr>
            <p:cNvPr id="3442" name="Google Shape;3442;g34974108c62_20_86"/>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Advent Pro SemiBold"/>
                  <a:ea typeface="Advent Pro SemiBold"/>
                  <a:cs typeface="Advent Pro SemiBold"/>
                  <a:sym typeface="Advent Pro SemiBold"/>
                </a:rPr>
                <a:t>TeamViewer.exe in C:\ProgramData\huo\</a:t>
              </a:r>
              <a:endParaRPr sz="1300">
                <a:solidFill>
                  <a:schemeClr val="dk1"/>
                </a:solidFill>
                <a:latin typeface="Advent Pro SemiBold"/>
                <a:ea typeface="Advent Pro SemiBold"/>
                <a:cs typeface="Advent Pro SemiBold"/>
                <a:sym typeface="Advent Pro SemiBold"/>
              </a:endParaRPr>
            </a:p>
            <a:p>
              <a:pPr indent="0" lvl="0" marL="0" rtl="0" algn="l">
                <a:lnSpc>
                  <a:spcPct val="115000"/>
                </a:lnSpc>
                <a:spcBef>
                  <a:spcPts val="0"/>
                </a:spcBef>
                <a:spcAft>
                  <a:spcPts val="0"/>
                </a:spcAft>
                <a:buNone/>
              </a:pPr>
              <a:r>
                <a:t/>
              </a:r>
              <a:endParaRPr sz="1300">
                <a:solidFill>
                  <a:schemeClr val="dk1"/>
                </a:solidFill>
                <a:latin typeface="Advent Pro SemiBold"/>
                <a:ea typeface="Advent Pro SemiBold"/>
                <a:cs typeface="Advent Pro SemiBold"/>
                <a:sym typeface="Advent Pro SemiBold"/>
              </a:endParaRPr>
            </a:p>
            <a:p>
              <a:pPr indent="0" lvl="0" marL="0" rtl="0" algn="l">
                <a:lnSpc>
                  <a:spcPct val="115000"/>
                </a:lnSpc>
                <a:spcBef>
                  <a:spcPts val="0"/>
                </a:spcBef>
                <a:spcAft>
                  <a:spcPts val="0"/>
                </a:spcAft>
                <a:buNone/>
              </a:pPr>
              <a:r>
                <a:rPr lang="en" sz="1300">
                  <a:solidFill>
                    <a:schemeClr val="dk1"/>
                  </a:solidFill>
                  <a:latin typeface="Advent Pro SemiBold"/>
                  <a:ea typeface="Advent Pro SemiBold"/>
                  <a:cs typeface="Advent Pro SemiBold"/>
                  <a:sym typeface="Advent Pro SemiBold"/>
                </a:rPr>
                <a:t>.lnk file in </a:t>
              </a:r>
              <a:r>
                <a:rPr lang="en" sz="1300">
                  <a:solidFill>
                    <a:schemeClr val="dk1"/>
                  </a:solidFill>
                  <a:latin typeface="Advent Pro SemiBold"/>
                  <a:ea typeface="Advent Pro SemiBold"/>
                  <a:cs typeface="Advent Pro SemiBold"/>
                  <a:sym typeface="Advent Pro SemiBold"/>
                </a:rPr>
                <a:t>startup</a:t>
              </a:r>
              <a:r>
                <a:rPr lang="en" sz="1300">
                  <a:solidFill>
                    <a:schemeClr val="dk1"/>
                  </a:solidFill>
                  <a:latin typeface="Advent Pro SemiBold"/>
                  <a:ea typeface="Advent Pro SemiBold"/>
                  <a:cs typeface="Advent Pro SemiBold"/>
                  <a:sym typeface="Advent Pro SemiBold"/>
                </a:rPr>
                <a:t> directory</a:t>
              </a:r>
              <a:endParaRPr sz="1300">
                <a:solidFill>
                  <a:schemeClr val="dk1"/>
                </a:solidFill>
                <a:latin typeface="Advent Pro SemiBold"/>
                <a:ea typeface="Advent Pro SemiBold"/>
                <a:cs typeface="Advent Pro SemiBold"/>
                <a:sym typeface="Advent Pro SemiBold"/>
              </a:endParaRPr>
            </a:p>
          </p:txBody>
        </p:sp>
      </p:grpSp>
      <p:grpSp>
        <p:nvGrpSpPr>
          <p:cNvPr id="3443" name="Google Shape;3443;g34974108c62_20_86"/>
          <p:cNvGrpSpPr/>
          <p:nvPr/>
        </p:nvGrpSpPr>
        <p:grpSpPr>
          <a:xfrm>
            <a:off x="4283124" y="986396"/>
            <a:ext cx="2125035" cy="2894415"/>
            <a:chOff x="4329974" y="1189775"/>
            <a:chExt cx="2541300" cy="3483050"/>
          </a:xfrm>
        </p:grpSpPr>
        <p:sp>
          <p:nvSpPr>
            <p:cNvPr id="3444" name="Google Shape;3444;g34974108c62_20_86"/>
            <p:cNvSpPr/>
            <p:nvPr/>
          </p:nvSpPr>
          <p:spPr>
            <a:xfrm>
              <a:off x="4329974" y="1189775"/>
              <a:ext cx="2541300" cy="669000"/>
            </a:xfrm>
            <a:prstGeom prst="chevron">
              <a:avLst>
                <a:gd fmla="val 50000" name="adj"/>
              </a:avLst>
            </a:prstGeom>
            <a:solidFill>
              <a:srgbClr val="771E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Advent Pro SemiBold"/>
                  <a:ea typeface="Advent Pro SemiBold"/>
                  <a:cs typeface="Advent Pro SemiBold"/>
                  <a:sym typeface="Advent Pro SemiBold"/>
                </a:rPr>
                <a:t>Silent Execution</a:t>
              </a:r>
              <a:endParaRPr sz="1500">
                <a:solidFill>
                  <a:srgbClr val="FFFFFF"/>
                </a:solidFill>
                <a:latin typeface="Advent Pro SemiBold"/>
                <a:ea typeface="Advent Pro SemiBold"/>
                <a:cs typeface="Advent Pro SemiBold"/>
                <a:sym typeface="Advent Pro SemiBold"/>
              </a:endParaRPr>
            </a:p>
          </p:txBody>
        </p:sp>
        <p:sp>
          <p:nvSpPr>
            <p:cNvPr id="3445" name="Google Shape;3445;g34974108c62_20_86"/>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Advent Pro SemiBold"/>
                  <a:ea typeface="Advent Pro SemiBold"/>
                  <a:cs typeface="Advent Pro SemiBold"/>
                  <a:sym typeface="Advent Pro SemiBold"/>
                </a:rPr>
                <a:t>Using Hidden Powershell Windows</a:t>
              </a:r>
              <a:br>
                <a:rPr lang="en" sz="1300">
                  <a:solidFill>
                    <a:schemeClr val="dk1"/>
                  </a:solidFill>
                  <a:latin typeface="Advent Pro SemiBold"/>
                  <a:ea typeface="Advent Pro SemiBold"/>
                  <a:cs typeface="Advent Pro SemiBold"/>
                  <a:sym typeface="Advent Pro SemiBold"/>
                </a:rPr>
              </a:br>
              <a:br>
                <a:rPr lang="en" sz="1300">
                  <a:solidFill>
                    <a:schemeClr val="dk1"/>
                  </a:solidFill>
                  <a:latin typeface="Advent Pro SemiBold"/>
                  <a:ea typeface="Advent Pro SemiBold"/>
                  <a:cs typeface="Advent Pro SemiBold"/>
                  <a:sym typeface="Advent Pro SemiBold"/>
                </a:rPr>
              </a:br>
              <a:r>
                <a:rPr lang="en" sz="1300">
                  <a:solidFill>
                    <a:schemeClr val="dk1"/>
                  </a:solidFill>
                  <a:latin typeface="Advent Pro SemiBold"/>
                  <a:ea typeface="Advent Pro SemiBold"/>
                  <a:cs typeface="Advent Pro SemiBold"/>
                  <a:sym typeface="Advent Pro SemiBold"/>
                </a:rPr>
                <a:t>Sending Logs to C2</a:t>
              </a:r>
              <a:endParaRPr sz="1300">
                <a:solidFill>
                  <a:schemeClr val="dk1"/>
                </a:solidFill>
                <a:latin typeface="Advent Pro SemiBold"/>
                <a:ea typeface="Advent Pro SemiBold"/>
                <a:cs typeface="Advent Pro SemiBold"/>
                <a:sym typeface="Advent Pro SemiBold"/>
              </a:endParaRPr>
            </a:p>
          </p:txBody>
        </p:sp>
      </p:grpSp>
      <p:grpSp>
        <p:nvGrpSpPr>
          <p:cNvPr id="3446" name="Google Shape;3446;g34974108c62_20_86"/>
          <p:cNvGrpSpPr/>
          <p:nvPr/>
        </p:nvGrpSpPr>
        <p:grpSpPr>
          <a:xfrm>
            <a:off x="6011353" y="986396"/>
            <a:ext cx="2125035" cy="2894415"/>
            <a:chOff x="6396739" y="1189775"/>
            <a:chExt cx="2541300" cy="3483050"/>
          </a:xfrm>
        </p:grpSpPr>
        <p:sp>
          <p:nvSpPr>
            <p:cNvPr id="3447" name="Google Shape;3447;g34974108c62_20_86"/>
            <p:cNvSpPr/>
            <p:nvPr/>
          </p:nvSpPr>
          <p:spPr>
            <a:xfrm>
              <a:off x="6396739" y="1189775"/>
              <a:ext cx="2541300" cy="669000"/>
            </a:xfrm>
            <a:prstGeom prst="chevron">
              <a:avLst>
                <a:gd fmla="val 50000" name="adj"/>
              </a:avLst>
            </a:prstGeom>
            <a:solidFill>
              <a:srgbClr val="8020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Advent Pro SemiBold"/>
                  <a:ea typeface="Advent Pro SemiBold"/>
                  <a:cs typeface="Advent Pro SemiBold"/>
                  <a:sym typeface="Advent Pro SemiBold"/>
                </a:rPr>
                <a:t>Remote Access</a:t>
              </a:r>
              <a:endParaRPr sz="1500">
                <a:solidFill>
                  <a:srgbClr val="FFFFFF"/>
                </a:solidFill>
                <a:latin typeface="Advent Pro SemiBold"/>
                <a:ea typeface="Advent Pro SemiBold"/>
                <a:cs typeface="Advent Pro SemiBold"/>
                <a:sym typeface="Advent Pro SemiBold"/>
              </a:endParaRPr>
            </a:p>
          </p:txBody>
        </p:sp>
        <p:sp>
          <p:nvSpPr>
            <p:cNvPr id="3448" name="Google Shape;3448;g34974108c62_20_86"/>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Advent Pro SemiBold"/>
                  <a:ea typeface="Advent Pro SemiBold"/>
                  <a:cs typeface="Advent Pro SemiBold"/>
                  <a:sym typeface="Advent Pro SemiBold"/>
                </a:rPr>
                <a:t>Potential execution and Run of TeamViewer without GUI.</a:t>
              </a:r>
              <a:endParaRPr sz="1300">
                <a:solidFill>
                  <a:schemeClr val="dk1"/>
                </a:solidFill>
                <a:latin typeface="Advent Pro SemiBold"/>
                <a:ea typeface="Advent Pro SemiBold"/>
                <a:cs typeface="Advent Pro SemiBold"/>
                <a:sym typeface="Advent Pro SemiBold"/>
              </a:endParaRPr>
            </a:p>
            <a:p>
              <a:pPr indent="0" lvl="0" marL="0" rtl="0" algn="l">
                <a:lnSpc>
                  <a:spcPct val="115000"/>
                </a:lnSpc>
                <a:spcBef>
                  <a:spcPts val="0"/>
                </a:spcBef>
                <a:spcAft>
                  <a:spcPts val="0"/>
                </a:spcAft>
                <a:buNone/>
              </a:pPr>
              <a:r>
                <a:t/>
              </a:r>
              <a:endParaRPr sz="1300">
                <a:solidFill>
                  <a:schemeClr val="dk1"/>
                </a:solidFill>
                <a:latin typeface="Advent Pro SemiBold"/>
                <a:ea typeface="Advent Pro SemiBold"/>
                <a:cs typeface="Advent Pro SemiBold"/>
                <a:sym typeface="Advent Pro SemiBold"/>
              </a:endParaRPr>
            </a:p>
            <a:p>
              <a:pPr indent="0" lvl="0" marL="0" rtl="0" algn="l">
                <a:lnSpc>
                  <a:spcPct val="115000"/>
                </a:lnSpc>
                <a:spcBef>
                  <a:spcPts val="0"/>
                </a:spcBef>
                <a:spcAft>
                  <a:spcPts val="0"/>
                </a:spcAft>
                <a:buNone/>
              </a:pPr>
              <a:r>
                <a:rPr lang="en" sz="1300">
                  <a:solidFill>
                    <a:schemeClr val="dk1"/>
                  </a:solidFill>
                  <a:latin typeface="Advent Pro SemiBold"/>
                  <a:ea typeface="Advent Pro SemiBold"/>
                  <a:cs typeface="Advent Pro SemiBold"/>
                  <a:sym typeface="Advent Pro SemiBold"/>
                </a:rPr>
                <a:t>Potential Use DynGate protocol for Unauthorized Remote Access</a:t>
              </a:r>
              <a:endParaRPr sz="1300">
                <a:solidFill>
                  <a:schemeClr val="dk1"/>
                </a:solidFill>
                <a:latin typeface="Advent Pro SemiBold"/>
                <a:ea typeface="Advent Pro SemiBold"/>
                <a:cs typeface="Advent Pro SemiBold"/>
                <a:sym typeface="Advent Pro SemiBold"/>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2" name="Shape 3452"/>
        <p:cNvGrpSpPr/>
        <p:nvPr/>
      </p:nvGrpSpPr>
      <p:grpSpPr>
        <a:xfrm>
          <a:off x="0" y="0"/>
          <a:ext cx="0" cy="0"/>
          <a:chOff x="0" y="0"/>
          <a:chExt cx="0" cy="0"/>
        </a:xfrm>
      </p:grpSpPr>
      <p:sp>
        <p:nvSpPr>
          <p:cNvPr id="3453" name="Google Shape;3453;p9"/>
          <p:cNvSpPr txBox="1"/>
          <p:nvPr>
            <p:ph type="title"/>
          </p:nvPr>
        </p:nvSpPr>
        <p:spPr>
          <a:xfrm>
            <a:off x="718638" y="278100"/>
            <a:ext cx="7717500" cy="73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Incident Impact</a:t>
            </a:r>
            <a:endParaRPr/>
          </a:p>
        </p:txBody>
      </p:sp>
      <p:sp>
        <p:nvSpPr>
          <p:cNvPr id="3454" name="Google Shape;3454;p9"/>
          <p:cNvSpPr txBox="1"/>
          <p:nvPr/>
        </p:nvSpPr>
        <p:spPr>
          <a:xfrm>
            <a:off x="720013" y="1016999"/>
            <a:ext cx="7714800" cy="3485700"/>
          </a:xfrm>
          <a:prstGeom prst="rect">
            <a:avLst/>
          </a:prstGeom>
          <a:noFill/>
          <a:ln>
            <a:noFill/>
          </a:ln>
        </p:spPr>
        <p:txBody>
          <a:bodyPr anchorCtr="0" anchor="t" bIns="91425" lIns="91425" spcFirstLastPara="1" rIns="0" wrap="square" tIns="91425">
            <a:noAutofit/>
          </a:bodyPr>
          <a:lstStyle/>
          <a:p>
            <a:pPr indent="-330200" lvl="0" marL="457200" marR="0" rtl="0" algn="l">
              <a:lnSpc>
                <a:spcPct val="100000"/>
              </a:lnSpc>
              <a:spcBef>
                <a:spcPts val="0"/>
              </a:spcBef>
              <a:spcAft>
                <a:spcPts val="0"/>
              </a:spcAft>
              <a:buClr>
                <a:schemeClr val="dk1"/>
              </a:buClr>
              <a:buSzPts val="1600"/>
              <a:buFont typeface="Krub"/>
              <a:buChar char="●"/>
            </a:pPr>
            <a:r>
              <a:rPr b="1" lang="en" sz="1600">
                <a:solidFill>
                  <a:schemeClr val="dk1"/>
                </a:solidFill>
                <a:latin typeface="Krub"/>
                <a:ea typeface="Krub"/>
                <a:cs typeface="Krub"/>
                <a:sym typeface="Krub"/>
              </a:rPr>
              <a:t>Severity: High</a:t>
            </a:r>
            <a:endParaRPr b="1" sz="1600">
              <a:solidFill>
                <a:schemeClr val="dk1"/>
              </a:solidFill>
              <a:latin typeface="Krub"/>
              <a:ea typeface="Krub"/>
              <a:cs typeface="Krub"/>
              <a:sym typeface="Krub"/>
            </a:endParaRPr>
          </a:p>
          <a:p>
            <a:pPr indent="-330200" lvl="1" marL="914400" marR="0" rtl="0" algn="l">
              <a:lnSpc>
                <a:spcPct val="100000"/>
              </a:lnSpc>
              <a:spcBef>
                <a:spcPts val="0"/>
              </a:spcBef>
              <a:spcAft>
                <a:spcPts val="0"/>
              </a:spcAft>
              <a:buClr>
                <a:schemeClr val="dk1"/>
              </a:buClr>
              <a:buSzPts val="1600"/>
              <a:buFont typeface="Krub"/>
              <a:buChar char="○"/>
            </a:pPr>
            <a:r>
              <a:rPr lang="en" sz="1600">
                <a:solidFill>
                  <a:schemeClr val="dk1"/>
                </a:solidFill>
                <a:latin typeface="Krub"/>
                <a:ea typeface="Krub"/>
                <a:cs typeface="Krub"/>
                <a:sym typeface="Krub"/>
              </a:rPr>
              <a:t>Malware downloaded after visiting a fake website (authenticatoor.org)</a:t>
            </a:r>
            <a:br>
              <a:rPr lang="en" sz="1600">
                <a:solidFill>
                  <a:schemeClr val="dk1"/>
                </a:solidFill>
                <a:latin typeface="Krub"/>
                <a:ea typeface="Krub"/>
                <a:cs typeface="Krub"/>
                <a:sym typeface="Krub"/>
              </a:rPr>
            </a:br>
            <a:endParaRPr sz="1600">
              <a:solidFill>
                <a:schemeClr val="dk1"/>
              </a:solidFill>
              <a:latin typeface="Krub"/>
              <a:ea typeface="Krub"/>
              <a:cs typeface="Krub"/>
              <a:sym typeface="Krub"/>
            </a:endParaRPr>
          </a:p>
          <a:p>
            <a:pPr indent="-330200" lvl="0" marL="457200" marR="0" rtl="0" algn="l">
              <a:lnSpc>
                <a:spcPct val="100000"/>
              </a:lnSpc>
              <a:spcBef>
                <a:spcPts val="0"/>
              </a:spcBef>
              <a:spcAft>
                <a:spcPts val="0"/>
              </a:spcAft>
              <a:buClr>
                <a:schemeClr val="dk1"/>
              </a:buClr>
              <a:buSzPts val="1600"/>
              <a:buFont typeface="Krub"/>
              <a:buChar char="●"/>
            </a:pPr>
            <a:r>
              <a:rPr b="1" lang="en" sz="1600">
                <a:solidFill>
                  <a:schemeClr val="dk1"/>
                </a:solidFill>
                <a:latin typeface="Krub"/>
                <a:ea typeface="Krub"/>
                <a:cs typeface="Krub"/>
                <a:sym typeface="Krub"/>
              </a:rPr>
              <a:t>Potential Damage:</a:t>
            </a:r>
            <a:endParaRPr b="1" sz="1600">
              <a:solidFill>
                <a:schemeClr val="dk1"/>
              </a:solidFill>
              <a:latin typeface="Krub"/>
              <a:ea typeface="Krub"/>
              <a:cs typeface="Krub"/>
              <a:sym typeface="Krub"/>
            </a:endParaRPr>
          </a:p>
          <a:p>
            <a:pPr indent="-330200" lvl="1" marL="914400" marR="0" rtl="0" algn="l">
              <a:lnSpc>
                <a:spcPct val="100000"/>
              </a:lnSpc>
              <a:spcBef>
                <a:spcPts val="0"/>
              </a:spcBef>
              <a:spcAft>
                <a:spcPts val="0"/>
              </a:spcAft>
              <a:buClr>
                <a:schemeClr val="dk1"/>
              </a:buClr>
              <a:buSzPts val="1600"/>
              <a:buFont typeface="Advent Pro"/>
              <a:buChar char="○"/>
            </a:pPr>
            <a:r>
              <a:rPr b="1" lang="en" sz="1600">
                <a:solidFill>
                  <a:schemeClr val="dk1"/>
                </a:solidFill>
                <a:latin typeface="Krub"/>
                <a:ea typeface="Krub"/>
                <a:cs typeface="Krub"/>
                <a:sym typeface="Krub"/>
              </a:rPr>
              <a:t>Data Loss: </a:t>
            </a:r>
            <a:r>
              <a:rPr lang="en" sz="1600">
                <a:solidFill>
                  <a:schemeClr val="dk1"/>
                </a:solidFill>
                <a:latin typeface="Krub"/>
                <a:ea typeface="Krub"/>
                <a:cs typeface="Krub"/>
                <a:sym typeface="Krub"/>
              </a:rPr>
              <a:t>Theft or deletion of sensitive data.</a:t>
            </a:r>
            <a:endParaRPr sz="1600">
              <a:solidFill>
                <a:schemeClr val="dk1"/>
              </a:solidFill>
              <a:latin typeface="Krub"/>
              <a:ea typeface="Krub"/>
              <a:cs typeface="Krub"/>
              <a:sym typeface="Krub"/>
            </a:endParaRPr>
          </a:p>
          <a:p>
            <a:pPr indent="-330200" lvl="1" marL="914400" marR="0" rtl="0" algn="l">
              <a:lnSpc>
                <a:spcPct val="100000"/>
              </a:lnSpc>
              <a:spcBef>
                <a:spcPts val="0"/>
              </a:spcBef>
              <a:spcAft>
                <a:spcPts val="0"/>
              </a:spcAft>
              <a:buClr>
                <a:schemeClr val="dk1"/>
              </a:buClr>
              <a:buSzPts val="1600"/>
              <a:buFont typeface="Advent Pro"/>
              <a:buChar char="○"/>
            </a:pPr>
            <a:r>
              <a:rPr b="1" lang="en" sz="1600">
                <a:solidFill>
                  <a:schemeClr val="dk1"/>
                </a:solidFill>
                <a:latin typeface="Krub"/>
                <a:ea typeface="Krub"/>
                <a:cs typeface="Krub"/>
                <a:sym typeface="Krub"/>
              </a:rPr>
              <a:t>Reputation Damage: </a:t>
            </a:r>
            <a:r>
              <a:rPr lang="en" sz="1600">
                <a:solidFill>
                  <a:schemeClr val="dk1"/>
                </a:solidFill>
                <a:latin typeface="Krub"/>
                <a:ea typeface="Krub"/>
                <a:cs typeface="Krub"/>
                <a:sym typeface="Krub"/>
              </a:rPr>
              <a:t>Data leaks or breaches leadi</a:t>
            </a:r>
            <a:r>
              <a:rPr lang="en" sz="1600">
                <a:solidFill>
                  <a:schemeClr val="dk1"/>
                </a:solidFill>
                <a:latin typeface="Krub"/>
                <a:ea typeface="Krub"/>
                <a:cs typeface="Krub"/>
                <a:sym typeface="Krub"/>
              </a:rPr>
              <a:t>ng to loss of trust.</a:t>
            </a:r>
            <a:endParaRPr sz="1600">
              <a:solidFill>
                <a:schemeClr val="dk1"/>
              </a:solidFill>
              <a:latin typeface="Krub"/>
              <a:ea typeface="Krub"/>
              <a:cs typeface="Krub"/>
              <a:sym typeface="Krub"/>
            </a:endParaRPr>
          </a:p>
          <a:p>
            <a:pPr indent="-330200" lvl="1" marL="914400" marR="0" rtl="0" algn="l">
              <a:lnSpc>
                <a:spcPct val="100000"/>
              </a:lnSpc>
              <a:spcBef>
                <a:spcPts val="0"/>
              </a:spcBef>
              <a:spcAft>
                <a:spcPts val="0"/>
              </a:spcAft>
              <a:buClr>
                <a:schemeClr val="dk1"/>
              </a:buClr>
              <a:buSzPts val="1600"/>
              <a:buFont typeface="Advent Pro"/>
              <a:buChar char="○"/>
            </a:pPr>
            <a:r>
              <a:rPr b="1" lang="en" sz="1600">
                <a:solidFill>
                  <a:schemeClr val="dk1"/>
                </a:solidFill>
                <a:latin typeface="Krub"/>
                <a:ea typeface="Krub"/>
                <a:cs typeface="Krub"/>
                <a:sym typeface="Krub"/>
              </a:rPr>
              <a:t>Business Disruption: </a:t>
            </a:r>
            <a:r>
              <a:rPr lang="en" sz="1600">
                <a:solidFill>
                  <a:schemeClr val="dk1"/>
                </a:solidFill>
                <a:latin typeface="Krub"/>
                <a:ea typeface="Krub"/>
                <a:cs typeface="Krub"/>
                <a:sym typeface="Krub"/>
              </a:rPr>
              <a:t>Downtime affecting operations.</a:t>
            </a:r>
            <a:endParaRPr sz="1600">
              <a:solidFill>
                <a:schemeClr val="dk1"/>
              </a:solidFill>
              <a:latin typeface="Krub"/>
              <a:ea typeface="Krub"/>
              <a:cs typeface="Krub"/>
              <a:sym typeface="Krub"/>
            </a:endParaRPr>
          </a:p>
          <a:p>
            <a:pPr indent="-330200" lvl="1" marL="914400" marR="0" rtl="0" algn="l">
              <a:lnSpc>
                <a:spcPct val="100000"/>
              </a:lnSpc>
              <a:spcBef>
                <a:spcPts val="0"/>
              </a:spcBef>
              <a:spcAft>
                <a:spcPts val="0"/>
              </a:spcAft>
              <a:buClr>
                <a:schemeClr val="dk1"/>
              </a:buClr>
              <a:buSzPts val="1600"/>
              <a:buFont typeface="Advent Pro"/>
              <a:buChar char="○"/>
            </a:pPr>
            <a:r>
              <a:rPr b="1" lang="en" sz="1600">
                <a:solidFill>
                  <a:schemeClr val="dk1"/>
                </a:solidFill>
                <a:latin typeface="Krub"/>
                <a:ea typeface="Krub"/>
                <a:cs typeface="Krub"/>
                <a:sym typeface="Krub"/>
              </a:rPr>
              <a:t>Network Compromise: </a:t>
            </a:r>
            <a:r>
              <a:rPr lang="en" sz="1600">
                <a:solidFill>
                  <a:schemeClr val="dk1"/>
                </a:solidFill>
                <a:latin typeface="Krub"/>
                <a:ea typeface="Krub"/>
                <a:cs typeface="Krub"/>
                <a:sym typeface="Krub"/>
              </a:rPr>
              <a:t>Lateral movement and further infections across the network.</a:t>
            </a:r>
            <a:br>
              <a:rPr lang="en" sz="1600">
                <a:solidFill>
                  <a:schemeClr val="dk1"/>
                </a:solidFill>
                <a:latin typeface="Krub"/>
                <a:ea typeface="Krub"/>
                <a:cs typeface="Krub"/>
                <a:sym typeface="Krub"/>
              </a:rPr>
            </a:br>
            <a:endParaRPr sz="1600">
              <a:solidFill>
                <a:schemeClr val="dk1"/>
              </a:solidFill>
              <a:latin typeface="Krub"/>
              <a:ea typeface="Krub"/>
              <a:cs typeface="Krub"/>
              <a:sym typeface="Krub"/>
            </a:endParaRPr>
          </a:p>
          <a:p>
            <a:pPr indent="-330200" lvl="0" marL="457200" marR="0" rtl="0" algn="l">
              <a:lnSpc>
                <a:spcPct val="100000"/>
              </a:lnSpc>
              <a:spcBef>
                <a:spcPts val="0"/>
              </a:spcBef>
              <a:spcAft>
                <a:spcPts val="0"/>
              </a:spcAft>
              <a:buClr>
                <a:schemeClr val="dk1"/>
              </a:buClr>
              <a:buSzPts val="1600"/>
              <a:buFont typeface="Krub"/>
              <a:buChar char="●"/>
            </a:pPr>
            <a:r>
              <a:rPr b="1" lang="en" sz="1600">
                <a:solidFill>
                  <a:schemeClr val="dk1"/>
                </a:solidFill>
                <a:latin typeface="Krub"/>
                <a:ea typeface="Krub"/>
                <a:cs typeface="Krub"/>
                <a:sym typeface="Krub"/>
              </a:rPr>
              <a:t>Affected Systems: </a:t>
            </a:r>
            <a:endParaRPr b="1" sz="1600">
              <a:solidFill>
                <a:schemeClr val="dk1"/>
              </a:solidFill>
              <a:latin typeface="Krub"/>
              <a:ea typeface="Krub"/>
              <a:cs typeface="Krub"/>
              <a:sym typeface="Krub"/>
            </a:endParaRPr>
          </a:p>
          <a:p>
            <a:pPr indent="-330200" lvl="1" marL="914400" marR="0" rtl="0" algn="l">
              <a:lnSpc>
                <a:spcPct val="100000"/>
              </a:lnSpc>
              <a:spcBef>
                <a:spcPts val="0"/>
              </a:spcBef>
              <a:spcAft>
                <a:spcPts val="0"/>
              </a:spcAft>
              <a:buClr>
                <a:schemeClr val="dk1"/>
              </a:buClr>
              <a:buSzPts val="1600"/>
              <a:buFont typeface="Advent Pro"/>
              <a:buChar char="○"/>
            </a:pPr>
            <a:r>
              <a:rPr b="1" lang="en" sz="1600">
                <a:solidFill>
                  <a:schemeClr val="dk1"/>
                </a:solidFill>
                <a:latin typeface="Krub"/>
                <a:ea typeface="Krub"/>
                <a:cs typeface="Krub"/>
                <a:sym typeface="Krub"/>
              </a:rPr>
              <a:t>Victim System: </a:t>
            </a:r>
            <a:r>
              <a:rPr lang="en" sz="1600">
                <a:solidFill>
                  <a:schemeClr val="dk1"/>
                </a:solidFill>
                <a:latin typeface="Krub"/>
                <a:ea typeface="Krub"/>
                <a:cs typeface="Krub"/>
                <a:sym typeface="Krub"/>
              </a:rPr>
              <a:t>DESKTOP-L8C5GSJ (IP: 10.1.17.215)</a:t>
            </a:r>
            <a:endParaRPr sz="1600">
              <a:solidFill>
                <a:schemeClr val="dk1"/>
              </a:solidFill>
              <a:latin typeface="Krub"/>
              <a:ea typeface="Krub"/>
              <a:cs typeface="Krub"/>
              <a:sym typeface="Krub"/>
            </a:endParaRPr>
          </a:p>
          <a:p>
            <a:pPr indent="-330200" lvl="1" marL="914400" marR="0" rtl="0" algn="l">
              <a:lnSpc>
                <a:spcPct val="100000"/>
              </a:lnSpc>
              <a:spcBef>
                <a:spcPts val="0"/>
              </a:spcBef>
              <a:spcAft>
                <a:spcPts val="0"/>
              </a:spcAft>
              <a:buClr>
                <a:schemeClr val="dk1"/>
              </a:buClr>
              <a:buSzPts val="1600"/>
              <a:buFont typeface="Advent Pro"/>
              <a:buChar char="○"/>
            </a:pPr>
            <a:r>
              <a:rPr b="1" lang="en" sz="1600">
                <a:solidFill>
                  <a:schemeClr val="dk1"/>
                </a:solidFill>
                <a:latin typeface="Krub"/>
                <a:ea typeface="Krub"/>
                <a:cs typeface="Krub"/>
                <a:sym typeface="Krub"/>
              </a:rPr>
              <a:t>AD/Domain: </a:t>
            </a:r>
            <a:r>
              <a:rPr lang="en" sz="1600">
                <a:solidFill>
                  <a:schemeClr val="dk1"/>
                </a:solidFill>
                <a:latin typeface="Krub"/>
                <a:ea typeface="Krub"/>
                <a:cs typeface="Krub"/>
                <a:sym typeface="Krub"/>
              </a:rPr>
              <a:t>Risk to BLUEMOONTUESDAY domain and critical services (e.g., Domain Controllers).</a:t>
            </a:r>
            <a:endParaRPr sz="1000">
              <a:solidFill>
                <a:schemeClr val="dk1"/>
              </a:solidFill>
              <a:latin typeface="Krub"/>
              <a:ea typeface="Krub"/>
              <a:cs typeface="Krub"/>
              <a:sym typeface="Krub"/>
            </a:endParaRPr>
          </a:p>
        </p:txBody>
      </p:sp>
      <p:grpSp>
        <p:nvGrpSpPr>
          <p:cNvPr id="3455" name="Google Shape;3455;p9"/>
          <p:cNvGrpSpPr/>
          <p:nvPr/>
        </p:nvGrpSpPr>
        <p:grpSpPr>
          <a:xfrm>
            <a:off x="2139558" y="81885"/>
            <a:ext cx="1654433" cy="326624"/>
            <a:chOff x="7549958" y="-1584240"/>
            <a:chExt cx="1654433" cy="326624"/>
          </a:xfrm>
        </p:grpSpPr>
        <p:sp>
          <p:nvSpPr>
            <p:cNvPr id="3456" name="Google Shape;3456;p9"/>
            <p:cNvSpPr/>
            <p:nvPr/>
          </p:nvSpPr>
          <p:spPr>
            <a:xfrm>
              <a:off x="9078371"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9"/>
            <p:cNvSpPr/>
            <p:nvPr/>
          </p:nvSpPr>
          <p:spPr>
            <a:xfrm>
              <a:off x="8696268"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9"/>
            <p:cNvSpPr/>
            <p:nvPr/>
          </p:nvSpPr>
          <p:spPr>
            <a:xfrm>
              <a:off x="8314164"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9"/>
            <p:cNvSpPr/>
            <p:nvPr/>
          </p:nvSpPr>
          <p:spPr>
            <a:xfrm>
              <a:off x="8123113"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9"/>
            <p:cNvSpPr/>
            <p:nvPr/>
          </p:nvSpPr>
          <p:spPr>
            <a:xfrm>
              <a:off x="8887319"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9"/>
            <p:cNvSpPr/>
            <p:nvPr/>
          </p:nvSpPr>
          <p:spPr>
            <a:xfrm>
              <a:off x="9078371"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9"/>
            <p:cNvSpPr/>
            <p:nvPr/>
          </p:nvSpPr>
          <p:spPr>
            <a:xfrm>
              <a:off x="8314164"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9"/>
            <p:cNvSpPr/>
            <p:nvPr/>
          </p:nvSpPr>
          <p:spPr>
            <a:xfrm>
              <a:off x="8505216"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9"/>
            <p:cNvSpPr/>
            <p:nvPr/>
          </p:nvSpPr>
          <p:spPr>
            <a:xfrm>
              <a:off x="8123113"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9"/>
            <p:cNvSpPr/>
            <p:nvPr/>
          </p:nvSpPr>
          <p:spPr>
            <a:xfrm>
              <a:off x="7741009"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9"/>
            <p:cNvSpPr/>
            <p:nvPr/>
          </p:nvSpPr>
          <p:spPr>
            <a:xfrm>
              <a:off x="7932061"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9"/>
            <p:cNvSpPr/>
            <p:nvPr/>
          </p:nvSpPr>
          <p:spPr>
            <a:xfrm>
              <a:off x="7549958"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grpSp>
        <p:nvGrpSpPr>
          <p:cNvPr id="3472" name="Google Shape;3472;g34c76a77daf_1_0"/>
          <p:cNvGrpSpPr/>
          <p:nvPr/>
        </p:nvGrpSpPr>
        <p:grpSpPr>
          <a:xfrm>
            <a:off x="2139558" y="81885"/>
            <a:ext cx="1654413" cy="326604"/>
            <a:chOff x="7549958" y="-1584240"/>
            <a:chExt cx="1654413" cy="326604"/>
          </a:xfrm>
        </p:grpSpPr>
        <p:sp>
          <p:nvSpPr>
            <p:cNvPr id="3473" name="Google Shape;3473;g34c76a77daf_1_0"/>
            <p:cNvSpPr/>
            <p:nvPr/>
          </p:nvSpPr>
          <p:spPr>
            <a:xfrm>
              <a:off x="9078371" y="-158424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g34c76a77daf_1_0"/>
            <p:cNvSpPr/>
            <p:nvPr/>
          </p:nvSpPr>
          <p:spPr>
            <a:xfrm>
              <a:off x="8696268" y="-158424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g34c76a77daf_1_0"/>
            <p:cNvSpPr/>
            <p:nvPr/>
          </p:nvSpPr>
          <p:spPr>
            <a:xfrm>
              <a:off x="8314164" y="-158424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g34c76a77daf_1_0"/>
            <p:cNvSpPr/>
            <p:nvPr/>
          </p:nvSpPr>
          <p:spPr>
            <a:xfrm>
              <a:off x="8123113" y="-158424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g34c76a77daf_1_0"/>
            <p:cNvSpPr/>
            <p:nvPr/>
          </p:nvSpPr>
          <p:spPr>
            <a:xfrm>
              <a:off x="8887319"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g34c76a77daf_1_0"/>
            <p:cNvSpPr/>
            <p:nvPr/>
          </p:nvSpPr>
          <p:spPr>
            <a:xfrm>
              <a:off x="9078371"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g34c76a77daf_1_0"/>
            <p:cNvSpPr/>
            <p:nvPr/>
          </p:nvSpPr>
          <p:spPr>
            <a:xfrm>
              <a:off x="8314164"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g34c76a77daf_1_0"/>
            <p:cNvSpPr/>
            <p:nvPr/>
          </p:nvSpPr>
          <p:spPr>
            <a:xfrm>
              <a:off x="8505216"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g34c76a77daf_1_0"/>
            <p:cNvSpPr/>
            <p:nvPr/>
          </p:nvSpPr>
          <p:spPr>
            <a:xfrm>
              <a:off x="8123113"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g34c76a77daf_1_0"/>
            <p:cNvSpPr/>
            <p:nvPr/>
          </p:nvSpPr>
          <p:spPr>
            <a:xfrm>
              <a:off x="7741009"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g34c76a77daf_1_0"/>
            <p:cNvSpPr/>
            <p:nvPr/>
          </p:nvSpPr>
          <p:spPr>
            <a:xfrm>
              <a:off x="7932061"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g34c76a77daf_1_0"/>
            <p:cNvSpPr/>
            <p:nvPr/>
          </p:nvSpPr>
          <p:spPr>
            <a:xfrm>
              <a:off x="7549958"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5" name="Google Shape;3485;g34c76a77daf_1_0"/>
          <p:cNvSpPr txBox="1"/>
          <p:nvPr>
            <p:ph type="title"/>
          </p:nvPr>
        </p:nvSpPr>
        <p:spPr>
          <a:xfrm>
            <a:off x="1400700" y="2119350"/>
            <a:ext cx="6342600" cy="90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5500"/>
              <a:t>Incident Response Process</a:t>
            </a:r>
            <a:endParaRPr sz="5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1" name="Shape 3181"/>
        <p:cNvGrpSpPr/>
        <p:nvPr/>
      </p:nvGrpSpPr>
      <p:grpSpPr>
        <a:xfrm>
          <a:off x="0" y="0"/>
          <a:ext cx="0" cy="0"/>
          <a:chOff x="0" y="0"/>
          <a:chExt cx="0" cy="0"/>
        </a:xfrm>
      </p:grpSpPr>
      <p:sp>
        <p:nvSpPr>
          <p:cNvPr id="3182" name="Google Shape;3182;g349cb4b5a36_5_9"/>
          <p:cNvSpPr txBox="1"/>
          <p:nvPr>
            <p:ph type="title"/>
          </p:nvPr>
        </p:nvSpPr>
        <p:spPr>
          <a:xfrm>
            <a:off x="713250" y="795925"/>
            <a:ext cx="7717500" cy="73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IN THIS PRESENTATION:</a:t>
            </a:r>
            <a:endParaRPr/>
          </a:p>
        </p:txBody>
      </p:sp>
      <p:grpSp>
        <p:nvGrpSpPr>
          <p:cNvPr id="3183" name="Google Shape;3183;g349cb4b5a36_5_9"/>
          <p:cNvGrpSpPr/>
          <p:nvPr/>
        </p:nvGrpSpPr>
        <p:grpSpPr>
          <a:xfrm>
            <a:off x="2139558" y="81885"/>
            <a:ext cx="1654413" cy="326604"/>
            <a:chOff x="7549958" y="-1584240"/>
            <a:chExt cx="1654413" cy="326604"/>
          </a:xfrm>
        </p:grpSpPr>
        <p:sp>
          <p:nvSpPr>
            <p:cNvPr id="3184" name="Google Shape;3184;g349cb4b5a36_5_9"/>
            <p:cNvSpPr/>
            <p:nvPr/>
          </p:nvSpPr>
          <p:spPr>
            <a:xfrm>
              <a:off x="9078371" y="-158424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g349cb4b5a36_5_9"/>
            <p:cNvSpPr/>
            <p:nvPr/>
          </p:nvSpPr>
          <p:spPr>
            <a:xfrm>
              <a:off x="8696268" y="-158424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g349cb4b5a36_5_9"/>
            <p:cNvSpPr/>
            <p:nvPr/>
          </p:nvSpPr>
          <p:spPr>
            <a:xfrm>
              <a:off x="8314164" y="-158424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g349cb4b5a36_5_9"/>
            <p:cNvSpPr/>
            <p:nvPr/>
          </p:nvSpPr>
          <p:spPr>
            <a:xfrm>
              <a:off x="8123113" y="-1584240"/>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g349cb4b5a36_5_9"/>
            <p:cNvSpPr/>
            <p:nvPr/>
          </p:nvSpPr>
          <p:spPr>
            <a:xfrm>
              <a:off x="8887319"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g349cb4b5a36_5_9"/>
            <p:cNvSpPr/>
            <p:nvPr/>
          </p:nvSpPr>
          <p:spPr>
            <a:xfrm>
              <a:off x="9078371"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g349cb4b5a36_5_9"/>
            <p:cNvSpPr/>
            <p:nvPr/>
          </p:nvSpPr>
          <p:spPr>
            <a:xfrm>
              <a:off x="8314164"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g349cb4b5a36_5_9"/>
            <p:cNvSpPr/>
            <p:nvPr/>
          </p:nvSpPr>
          <p:spPr>
            <a:xfrm>
              <a:off x="8505216"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g349cb4b5a36_5_9"/>
            <p:cNvSpPr/>
            <p:nvPr/>
          </p:nvSpPr>
          <p:spPr>
            <a:xfrm>
              <a:off x="8123113"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g349cb4b5a36_5_9"/>
            <p:cNvSpPr/>
            <p:nvPr/>
          </p:nvSpPr>
          <p:spPr>
            <a:xfrm>
              <a:off x="7741009"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g349cb4b5a36_5_9"/>
            <p:cNvSpPr/>
            <p:nvPr/>
          </p:nvSpPr>
          <p:spPr>
            <a:xfrm>
              <a:off x="7932061"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g349cb4b5a36_5_9"/>
            <p:cNvSpPr/>
            <p:nvPr/>
          </p:nvSpPr>
          <p:spPr>
            <a:xfrm>
              <a:off x="7549958" y="-1383636"/>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6" name="Google Shape;3196;g349cb4b5a36_5_9"/>
          <p:cNvSpPr txBox="1"/>
          <p:nvPr/>
        </p:nvSpPr>
        <p:spPr>
          <a:xfrm>
            <a:off x="3598325" y="2651400"/>
            <a:ext cx="19383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dvent Pro"/>
              <a:ea typeface="Advent Pro"/>
              <a:cs typeface="Advent Pro"/>
              <a:sym typeface="Advent Pro"/>
            </a:endParaRPr>
          </a:p>
        </p:txBody>
      </p:sp>
      <p:sp>
        <p:nvSpPr>
          <p:cNvPr id="3197" name="Google Shape;3197;g349cb4b5a36_5_9"/>
          <p:cNvSpPr txBox="1"/>
          <p:nvPr/>
        </p:nvSpPr>
        <p:spPr>
          <a:xfrm>
            <a:off x="480500" y="1838900"/>
            <a:ext cx="6227100" cy="2594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Krub"/>
              <a:buChar char="●"/>
            </a:pPr>
            <a:r>
              <a:rPr lang="en" sz="1700">
                <a:solidFill>
                  <a:schemeClr val="dk1"/>
                </a:solidFill>
                <a:latin typeface="Krub"/>
                <a:ea typeface="Krub"/>
                <a:cs typeface="Krub"/>
                <a:sym typeface="Krub"/>
              </a:rPr>
              <a:t>MTAD Dataset and “Malwhere?!” Playbook</a:t>
            </a:r>
            <a:endParaRPr sz="1700">
              <a:solidFill>
                <a:schemeClr val="dk1"/>
              </a:solidFill>
              <a:latin typeface="Krub"/>
              <a:ea typeface="Krub"/>
              <a:cs typeface="Krub"/>
              <a:sym typeface="Krub"/>
            </a:endParaRPr>
          </a:p>
          <a:p>
            <a:pPr indent="0" lvl="0" marL="457200" rtl="0" algn="l">
              <a:spcBef>
                <a:spcPts val="0"/>
              </a:spcBef>
              <a:spcAft>
                <a:spcPts val="0"/>
              </a:spcAft>
              <a:buNone/>
            </a:pPr>
            <a:r>
              <a:t/>
            </a:r>
            <a:endParaRPr sz="1700">
              <a:solidFill>
                <a:schemeClr val="dk1"/>
              </a:solidFill>
              <a:latin typeface="Krub"/>
              <a:ea typeface="Krub"/>
              <a:cs typeface="Krub"/>
              <a:sym typeface="Krub"/>
            </a:endParaRPr>
          </a:p>
          <a:p>
            <a:pPr indent="-336550" lvl="0" marL="457200" rtl="0" algn="l">
              <a:spcBef>
                <a:spcPts val="0"/>
              </a:spcBef>
              <a:spcAft>
                <a:spcPts val="0"/>
              </a:spcAft>
              <a:buClr>
                <a:schemeClr val="dk1"/>
              </a:buClr>
              <a:buSzPts val="1700"/>
              <a:buFont typeface="Krub"/>
              <a:buChar char="●"/>
            </a:pPr>
            <a:r>
              <a:rPr lang="en" sz="1700">
                <a:solidFill>
                  <a:schemeClr val="dk1"/>
                </a:solidFill>
                <a:latin typeface="Krub"/>
                <a:ea typeface="Krub"/>
                <a:cs typeface="Krub"/>
                <a:sym typeface="Krub"/>
              </a:rPr>
              <a:t>Utilized Tools </a:t>
            </a:r>
            <a:endParaRPr sz="1700">
              <a:solidFill>
                <a:schemeClr val="dk1"/>
              </a:solidFill>
              <a:latin typeface="Krub"/>
              <a:ea typeface="Krub"/>
              <a:cs typeface="Krub"/>
              <a:sym typeface="Krub"/>
            </a:endParaRPr>
          </a:p>
          <a:p>
            <a:pPr indent="-317500" lvl="1" marL="1371600" rtl="0" algn="l">
              <a:spcBef>
                <a:spcPts val="0"/>
              </a:spcBef>
              <a:spcAft>
                <a:spcPts val="0"/>
              </a:spcAft>
              <a:buClr>
                <a:schemeClr val="dk1"/>
              </a:buClr>
              <a:buSzPts val="1400"/>
              <a:buFont typeface="Krub"/>
              <a:buChar char="○"/>
            </a:pPr>
            <a:r>
              <a:rPr lang="en">
                <a:solidFill>
                  <a:schemeClr val="dk1"/>
                </a:solidFill>
                <a:latin typeface="Krub"/>
                <a:ea typeface="Krub"/>
                <a:cs typeface="Krub"/>
                <a:sym typeface="Krub"/>
              </a:rPr>
              <a:t>Wireshark</a:t>
            </a:r>
            <a:endParaRPr>
              <a:solidFill>
                <a:schemeClr val="dk1"/>
              </a:solidFill>
              <a:latin typeface="Krub"/>
              <a:ea typeface="Krub"/>
              <a:cs typeface="Krub"/>
              <a:sym typeface="Krub"/>
            </a:endParaRPr>
          </a:p>
          <a:p>
            <a:pPr indent="-317500" lvl="1" marL="1371600" rtl="0" algn="l">
              <a:spcBef>
                <a:spcPts val="0"/>
              </a:spcBef>
              <a:spcAft>
                <a:spcPts val="0"/>
              </a:spcAft>
              <a:buClr>
                <a:schemeClr val="dk1"/>
              </a:buClr>
              <a:buSzPts val="1400"/>
              <a:buFont typeface="Krub"/>
              <a:buChar char="○"/>
            </a:pPr>
            <a:r>
              <a:rPr lang="en">
                <a:solidFill>
                  <a:schemeClr val="dk1"/>
                </a:solidFill>
                <a:latin typeface="Krub"/>
                <a:ea typeface="Krub"/>
                <a:cs typeface="Krub"/>
                <a:sym typeface="Krub"/>
              </a:rPr>
              <a:t>VirusTotal</a:t>
            </a:r>
            <a:endParaRPr>
              <a:solidFill>
                <a:schemeClr val="dk1"/>
              </a:solidFill>
              <a:latin typeface="Krub"/>
              <a:ea typeface="Krub"/>
              <a:cs typeface="Krub"/>
              <a:sym typeface="Krub"/>
            </a:endParaRPr>
          </a:p>
          <a:p>
            <a:pPr indent="-317500" lvl="1" marL="1371600" rtl="0" algn="l">
              <a:spcBef>
                <a:spcPts val="0"/>
              </a:spcBef>
              <a:spcAft>
                <a:spcPts val="0"/>
              </a:spcAft>
              <a:buClr>
                <a:schemeClr val="dk1"/>
              </a:buClr>
              <a:buSzPts val="1400"/>
              <a:buFont typeface="Krub"/>
              <a:buChar char="○"/>
            </a:pPr>
            <a:r>
              <a:rPr lang="en">
                <a:solidFill>
                  <a:schemeClr val="dk1"/>
                </a:solidFill>
                <a:latin typeface="Krub"/>
                <a:ea typeface="Krub"/>
                <a:cs typeface="Krub"/>
                <a:sym typeface="Krub"/>
              </a:rPr>
              <a:t>NetworkMiner</a:t>
            </a:r>
            <a:endParaRPr>
              <a:solidFill>
                <a:schemeClr val="dk1"/>
              </a:solidFill>
              <a:latin typeface="Krub"/>
              <a:ea typeface="Krub"/>
              <a:cs typeface="Krub"/>
              <a:sym typeface="Krub"/>
            </a:endParaRPr>
          </a:p>
          <a:p>
            <a:pPr indent="0" lvl="0" marL="457200" rtl="0" algn="l">
              <a:spcBef>
                <a:spcPts val="0"/>
              </a:spcBef>
              <a:spcAft>
                <a:spcPts val="0"/>
              </a:spcAft>
              <a:buNone/>
            </a:pPr>
            <a:r>
              <a:t/>
            </a:r>
            <a:endParaRPr sz="1700">
              <a:solidFill>
                <a:schemeClr val="dk1"/>
              </a:solidFill>
              <a:latin typeface="Krub"/>
              <a:ea typeface="Krub"/>
              <a:cs typeface="Krub"/>
              <a:sym typeface="Krub"/>
            </a:endParaRPr>
          </a:p>
          <a:p>
            <a:pPr indent="-336550" lvl="0" marL="457200" rtl="0" algn="l">
              <a:spcBef>
                <a:spcPts val="0"/>
              </a:spcBef>
              <a:spcAft>
                <a:spcPts val="0"/>
              </a:spcAft>
              <a:buClr>
                <a:schemeClr val="dk1"/>
              </a:buClr>
              <a:buSzPts val="1700"/>
              <a:buFont typeface="Krub"/>
              <a:buChar char="●"/>
            </a:pPr>
            <a:r>
              <a:rPr lang="en" sz="1700">
                <a:solidFill>
                  <a:schemeClr val="dk1"/>
                </a:solidFill>
                <a:latin typeface="Krub"/>
                <a:ea typeface="Krub"/>
                <a:cs typeface="Krub"/>
                <a:sym typeface="Krub"/>
              </a:rPr>
              <a:t>Data Analysis of MTAD dataset</a:t>
            </a:r>
            <a:endParaRPr sz="1700">
              <a:solidFill>
                <a:schemeClr val="dk1"/>
              </a:solidFill>
              <a:latin typeface="Krub"/>
              <a:ea typeface="Krub"/>
              <a:cs typeface="Krub"/>
              <a:sym typeface="Krub"/>
            </a:endParaRPr>
          </a:p>
          <a:p>
            <a:pPr indent="0" lvl="0" marL="457200" rtl="0" algn="l">
              <a:spcBef>
                <a:spcPts val="0"/>
              </a:spcBef>
              <a:spcAft>
                <a:spcPts val="0"/>
              </a:spcAft>
              <a:buNone/>
            </a:pPr>
            <a:r>
              <a:t/>
            </a:r>
            <a:endParaRPr sz="1700">
              <a:solidFill>
                <a:schemeClr val="dk1"/>
              </a:solidFill>
              <a:latin typeface="Krub"/>
              <a:ea typeface="Krub"/>
              <a:cs typeface="Krub"/>
              <a:sym typeface="Krub"/>
            </a:endParaRPr>
          </a:p>
          <a:p>
            <a:pPr indent="-336550" lvl="0" marL="457200" rtl="0" algn="l">
              <a:spcBef>
                <a:spcPts val="0"/>
              </a:spcBef>
              <a:spcAft>
                <a:spcPts val="0"/>
              </a:spcAft>
              <a:buClr>
                <a:schemeClr val="dk1"/>
              </a:buClr>
              <a:buSzPts val="1700"/>
              <a:buFont typeface="Krub"/>
              <a:buChar char="●"/>
            </a:pPr>
            <a:r>
              <a:rPr lang="en" sz="1700">
                <a:solidFill>
                  <a:schemeClr val="dk1"/>
                </a:solidFill>
                <a:latin typeface="Krub"/>
                <a:ea typeface="Krub"/>
                <a:cs typeface="Krub"/>
                <a:sym typeface="Krub"/>
              </a:rPr>
              <a:t>Incident</a:t>
            </a:r>
            <a:r>
              <a:rPr lang="en" sz="1700">
                <a:solidFill>
                  <a:schemeClr val="dk1"/>
                </a:solidFill>
                <a:latin typeface="Krub"/>
                <a:ea typeface="Krub"/>
                <a:cs typeface="Krub"/>
                <a:sym typeface="Krub"/>
              </a:rPr>
              <a:t> Response</a:t>
            </a:r>
            <a:endParaRPr sz="1700">
              <a:solidFill>
                <a:schemeClr val="dk1"/>
              </a:solidFill>
              <a:latin typeface="Krub"/>
              <a:ea typeface="Krub"/>
              <a:cs typeface="Krub"/>
              <a:sym typeface="Krub"/>
            </a:endParaRPr>
          </a:p>
        </p:txBody>
      </p:sp>
      <p:pic>
        <p:nvPicPr>
          <p:cNvPr id="3198" name="Google Shape;3198;g349cb4b5a36_5_9" title="images.jpg"/>
          <p:cNvPicPr preferRelativeResize="0"/>
          <p:nvPr/>
        </p:nvPicPr>
        <p:blipFill>
          <a:blip r:embed="rId3">
            <a:alphaModFix/>
          </a:blip>
          <a:stretch>
            <a:fillRect/>
          </a:stretch>
        </p:blipFill>
        <p:spPr>
          <a:xfrm>
            <a:off x="5820300" y="1534829"/>
            <a:ext cx="2811675" cy="2811675"/>
          </a:xfrm>
          <a:prstGeom prst="rect">
            <a:avLst/>
          </a:prstGeom>
          <a:noFill/>
          <a:ln>
            <a:noFill/>
          </a:ln>
          <a:effectLst>
            <a:reflection blurRad="0" dir="5400000" dist="38100" endA="0" endPos="30000" fadeDir="5400012" kx="0" rotWithShape="0" algn="bl" stA="71000" stPos="0" sy="-100000" ky="0"/>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9" name="Shape 3489"/>
        <p:cNvGrpSpPr/>
        <p:nvPr/>
      </p:nvGrpSpPr>
      <p:grpSpPr>
        <a:xfrm>
          <a:off x="0" y="0"/>
          <a:ext cx="0" cy="0"/>
          <a:chOff x="0" y="0"/>
          <a:chExt cx="0" cy="0"/>
        </a:xfrm>
      </p:grpSpPr>
      <p:sp>
        <p:nvSpPr>
          <p:cNvPr id="3490" name="Google Shape;3490;g34988082761_0_35"/>
          <p:cNvSpPr txBox="1"/>
          <p:nvPr>
            <p:ph type="title"/>
          </p:nvPr>
        </p:nvSpPr>
        <p:spPr>
          <a:xfrm>
            <a:off x="2029075" y="204350"/>
            <a:ext cx="50859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Incident Response Process</a:t>
            </a:r>
            <a:endParaRPr/>
          </a:p>
        </p:txBody>
      </p:sp>
      <p:sp>
        <p:nvSpPr>
          <p:cNvPr id="3491" name="Google Shape;3491;g34988082761_0_35"/>
          <p:cNvSpPr txBox="1"/>
          <p:nvPr>
            <p:ph idx="1" type="subTitle"/>
          </p:nvPr>
        </p:nvSpPr>
        <p:spPr>
          <a:xfrm>
            <a:off x="724300" y="1035650"/>
            <a:ext cx="7840500" cy="374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t>Step-by-step response based on our </a:t>
            </a:r>
            <a:r>
              <a:rPr b="1" lang="en" u="sng">
                <a:solidFill>
                  <a:schemeClr val="accent1"/>
                </a:solidFill>
                <a:highlight>
                  <a:srgbClr val="00FFFF"/>
                </a:highlight>
                <a:hlinkClick r:id="rId3">
                  <a:extLst>
                    <a:ext uri="{A12FA001-AC4F-418D-AE19-62706E023703}">
                      <ahyp:hlinkClr val="tx"/>
                    </a:ext>
                  </a:extLst>
                </a:hlinkClick>
              </a:rPr>
              <a:t>playbook</a:t>
            </a:r>
            <a:endParaRPr b="1">
              <a:solidFill>
                <a:schemeClr val="accent1"/>
              </a:solidFill>
              <a:highlight>
                <a:srgbClr val="00FFFF"/>
              </a:highlight>
            </a:endParaRPr>
          </a:p>
          <a:p>
            <a:pPr indent="-361950" lvl="0" marL="457200" marR="0" rtl="0" algn="l">
              <a:lnSpc>
                <a:spcPct val="100000"/>
              </a:lnSpc>
              <a:spcBef>
                <a:spcPts val="0"/>
              </a:spcBef>
              <a:spcAft>
                <a:spcPts val="0"/>
              </a:spcAft>
              <a:buSzPts val="2100"/>
              <a:buAutoNum type="arabicPeriod"/>
            </a:pPr>
            <a:r>
              <a:rPr b="1" lang="en"/>
              <a:t>Preparation: </a:t>
            </a:r>
            <a:r>
              <a:rPr lang="en"/>
              <a:t>Trained SOC Analysts and updated security tools/ Developed communication plan</a:t>
            </a:r>
            <a:r>
              <a:rPr b="1" lang="en"/>
              <a:t>.</a:t>
            </a:r>
            <a:endParaRPr b="1"/>
          </a:p>
          <a:p>
            <a:pPr indent="-361950" lvl="0" marL="457200" marR="0" rtl="0" algn="l">
              <a:lnSpc>
                <a:spcPct val="100000"/>
              </a:lnSpc>
              <a:spcBef>
                <a:spcPts val="0"/>
              </a:spcBef>
              <a:spcAft>
                <a:spcPts val="0"/>
              </a:spcAft>
              <a:buSzPts val="2100"/>
              <a:buAutoNum type="arabicPeriod"/>
            </a:pPr>
            <a:r>
              <a:rPr b="1" lang="en"/>
              <a:t>Identification: </a:t>
            </a:r>
            <a:r>
              <a:rPr lang="en"/>
              <a:t>Documented initial report and analyzed pcap for IOCs/ Cross-referenced with known malicious indicators.</a:t>
            </a:r>
            <a:endParaRPr/>
          </a:p>
          <a:p>
            <a:pPr indent="-361950" lvl="0" marL="457200" marR="0" rtl="0" algn="l">
              <a:lnSpc>
                <a:spcPct val="100000"/>
              </a:lnSpc>
              <a:spcBef>
                <a:spcPts val="0"/>
              </a:spcBef>
              <a:spcAft>
                <a:spcPts val="0"/>
              </a:spcAft>
              <a:buSzPts val="2100"/>
              <a:buAutoNum type="arabicPeriod"/>
            </a:pPr>
            <a:r>
              <a:rPr b="1" lang="en"/>
              <a:t>Containment: </a:t>
            </a:r>
            <a:r>
              <a:rPr lang="en"/>
              <a:t>Isolated infected system and blocked malicious domains/IPs/ Disabled user account.</a:t>
            </a:r>
            <a:endParaRPr/>
          </a:p>
          <a:p>
            <a:pPr indent="-361950" lvl="0" marL="457200" marR="0" rtl="0" algn="l">
              <a:lnSpc>
                <a:spcPct val="100000"/>
              </a:lnSpc>
              <a:spcBef>
                <a:spcPts val="0"/>
              </a:spcBef>
              <a:spcAft>
                <a:spcPts val="0"/>
              </a:spcAft>
              <a:buSzPts val="2100"/>
              <a:buAutoNum type="arabicPeriod"/>
            </a:pPr>
            <a:r>
              <a:rPr b="1" lang="en"/>
              <a:t>Eradication: </a:t>
            </a:r>
            <a:r>
              <a:rPr lang="en"/>
              <a:t>Ran antivirus tools to remove malware/Applied patches to prevent reinfection.</a:t>
            </a:r>
            <a:endParaRPr/>
          </a:p>
          <a:p>
            <a:pPr indent="-361950" lvl="0" marL="457200" marR="0" rtl="0" algn="l">
              <a:lnSpc>
                <a:spcPct val="100000"/>
              </a:lnSpc>
              <a:spcBef>
                <a:spcPts val="0"/>
              </a:spcBef>
              <a:spcAft>
                <a:spcPts val="0"/>
              </a:spcAft>
              <a:buSzPts val="2100"/>
              <a:buAutoNum type="arabicPeriod"/>
            </a:pPr>
            <a:r>
              <a:rPr b="1" lang="en"/>
              <a:t>Recovery: </a:t>
            </a:r>
            <a:r>
              <a:rPr lang="en"/>
              <a:t>Reimaged system and restored data/ Monitored for reinfection.</a:t>
            </a:r>
            <a:endParaRPr/>
          </a:p>
          <a:p>
            <a:pPr indent="-361950" lvl="0" marL="457200" marR="0" rtl="0" algn="l">
              <a:lnSpc>
                <a:spcPct val="100000"/>
              </a:lnSpc>
              <a:spcBef>
                <a:spcPts val="0"/>
              </a:spcBef>
              <a:spcAft>
                <a:spcPts val="0"/>
              </a:spcAft>
              <a:buSzPts val="2100"/>
              <a:buAutoNum type="arabicPeriod"/>
            </a:pPr>
            <a:r>
              <a:rPr b="1" lang="en"/>
              <a:t>Lessons Learned: </a:t>
            </a:r>
            <a:r>
              <a:rPr lang="en"/>
              <a:t>Reviewed incident for improvements/ Updated playbook and shared findings with team.</a:t>
            </a:r>
            <a:endParaRPr b="1"/>
          </a:p>
          <a:p>
            <a:pPr indent="0" lvl="0" marL="0" marR="0" rtl="0" algn="l">
              <a:lnSpc>
                <a:spcPct val="100000"/>
              </a:lnSpc>
              <a:spcBef>
                <a:spcPts val="0"/>
              </a:spcBef>
              <a:spcAft>
                <a:spcPts val="0"/>
              </a:spcAft>
              <a:buNone/>
            </a:pPr>
            <a:r>
              <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5" name="Shape 3495"/>
        <p:cNvGrpSpPr/>
        <p:nvPr/>
      </p:nvGrpSpPr>
      <p:grpSpPr>
        <a:xfrm>
          <a:off x="0" y="0"/>
          <a:ext cx="0" cy="0"/>
          <a:chOff x="0" y="0"/>
          <a:chExt cx="0" cy="0"/>
        </a:xfrm>
      </p:grpSpPr>
      <p:sp>
        <p:nvSpPr>
          <p:cNvPr id="3496" name="Google Shape;3496;g34988082761_0_20"/>
          <p:cNvSpPr txBox="1"/>
          <p:nvPr>
            <p:ph type="title"/>
          </p:nvPr>
        </p:nvSpPr>
        <p:spPr>
          <a:xfrm>
            <a:off x="2029075" y="204350"/>
            <a:ext cx="50859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Incident Response Process</a:t>
            </a:r>
            <a:endParaRPr/>
          </a:p>
        </p:txBody>
      </p:sp>
      <p:sp>
        <p:nvSpPr>
          <p:cNvPr id="3497" name="Google Shape;3497;g34988082761_0_20"/>
          <p:cNvSpPr txBox="1"/>
          <p:nvPr>
            <p:ph idx="1" type="subTitle"/>
          </p:nvPr>
        </p:nvSpPr>
        <p:spPr>
          <a:xfrm>
            <a:off x="724300" y="1035650"/>
            <a:ext cx="6696000" cy="23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Indicators of compromise (IOCs) found in the dataset:</a:t>
            </a:r>
            <a:endParaRPr b="1" sz="2400"/>
          </a:p>
          <a:p>
            <a:pPr indent="-355600" lvl="0" marL="457200" rtl="0" algn="l">
              <a:spcBef>
                <a:spcPts val="0"/>
              </a:spcBef>
              <a:spcAft>
                <a:spcPts val="0"/>
              </a:spcAft>
              <a:buSzPts val="2000"/>
              <a:buChar char="●"/>
            </a:pPr>
            <a:r>
              <a:rPr b="1" lang="en" sz="2000"/>
              <a:t>IP Addresses: </a:t>
            </a:r>
            <a:endParaRPr b="1" sz="2000"/>
          </a:p>
          <a:p>
            <a:pPr indent="-304800" lvl="1" marL="914400" rtl="0" algn="l">
              <a:lnSpc>
                <a:spcPct val="115000"/>
              </a:lnSpc>
              <a:spcBef>
                <a:spcPts val="0"/>
              </a:spcBef>
              <a:spcAft>
                <a:spcPts val="0"/>
              </a:spcAft>
              <a:buSzPts val="1200"/>
              <a:buFont typeface="Arial"/>
              <a:buChar char="○"/>
            </a:pPr>
            <a:r>
              <a:rPr lang="en" sz="1200">
                <a:latin typeface="Roboto Mono"/>
                <a:ea typeface="Roboto Mono"/>
                <a:cs typeface="Roboto Mono"/>
                <a:sym typeface="Roboto Mono"/>
              </a:rPr>
              <a:t>10.1.17.215</a:t>
            </a:r>
            <a:r>
              <a:rPr lang="en" sz="1200">
                <a:latin typeface="Arial"/>
                <a:ea typeface="Arial"/>
                <a:cs typeface="Arial"/>
                <a:sym typeface="Arial"/>
              </a:rPr>
              <a:t> – Infected Windows client</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Roboto Mono"/>
                <a:ea typeface="Roboto Mono"/>
                <a:cs typeface="Roboto Mono"/>
                <a:sym typeface="Roboto Mono"/>
              </a:rPr>
              <a:t>5.252.153.241</a:t>
            </a:r>
            <a:r>
              <a:rPr lang="en" sz="1200">
                <a:latin typeface="Arial"/>
                <a:ea typeface="Arial"/>
                <a:cs typeface="Arial"/>
                <a:sym typeface="Arial"/>
              </a:rPr>
              <a:t> – Likely used for initial malicious download</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Roboto Mono"/>
                <a:ea typeface="Roboto Mono"/>
                <a:cs typeface="Roboto Mono"/>
                <a:sym typeface="Roboto Mono"/>
              </a:rPr>
              <a:t>45.125.66.32</a:t>
            </a:r>
            <a:r>
              <a:rPr lang="en" sz="1200">
                <a:latin typeface="Arial"/>
                <a:ea typeface="Arial"/>
                <a:cs typeface="Arial"/>
                <a:sym typeface="Arial"/>
              </a:rPr>
              <a:t> – Used post-download, possibly C2 communication (PowerShell activity)</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Roboto Mono"/>
                <a:ea typeface="Roboto Mono"/>
                <a:cs typeface="Roboto Mono"/>
                <a:sym typeface="Roboto Mono"/>
              </a:rPr>
              <a:t>45.125.66.252</a:t>
            </a:r>
            <a:r>
              <a:rPr lang="en" sz="1200">
                <a:latin typeface="Arial"/>
                <a:ea typeface="Arial"/>
                <a:cs typeface="Arial"/>
                <a:sym typeface="Arial"/>
              </a:rPr>
              <a:t> – Additional suspected C2 server</a:t>
            </a:r>
            <a:endParaRPr b="1" sz="1200"/>
          </a:p>
          <a:p>
            <a:pPr indent="-355600" lvl="0" marL="457200" rtl="0" algn="l">
              <a:spcBef>
                <a:spcPts val="0"/>
              </a:spcBef>
              <a:spcAft>
                <a:spcPts val="0"/>
              </a:spcAft>
              <a:buSzPts val="2000"/>
              <a:buChar char="●"/>
            </a:pPr>
            <a:r>
              <a:rPr b="1" lang="en" sz="2000"/>
              <a:t>Domains:</a:t>
            </a:r>
            <a:endParaRPr b="1" sz="2000"/>
          </a:p>
          <a:p>
            <a:pPr indent="-304800" lvl="1" marL="914400" rtl="0" algn="l">
              <a:spcBef>
                <a:spcPts val="0"/>
              </a:spcBef>
              <a:spcAft>
                <a:spcPts val="0"/>
              </a:spcAft>
              <a:buSzPts val="1200"/>
              <a:buChar char="○"/>
            </a:pPr>
            <a:r>
              <a:rPr lang="en" sz="1200">
                <a:latin typeface="Roboto Mono"/>
                <a:ea typeface="Roboto Mono"/>
                <a:cs typeface="Roboto Mono"/>
                <a:sym typeface="Roboto Mono"/>
              </a:rPr>
              <a:t>google-authenticator.burleson-appliance.net</a:t>
            </a:r>
            <a:r>
              <a:rPr lang="en" sz="1200">
                <a:latin typeface="Arial"/>
                <a:ea typeface="Arial"/>
                <a:cs typeface="Arial"/>
                <a:sym typeface="Arial"/>
              </a:rPr>
              <a:t> </a:t>
            </a:r>
            <a:endParaRPr sz="1200">
              <a:latin typeface="Arial"/>
              <a:ea typeface="Arial"/>
              <a:cs typeface="Arial"/>
              <a:sym typeface="Arial"/>
            </a:endParaRPr>
          </a:p>
          <a:p>
            <a:pPr indent="-304800" lvl="2" marL="1371600" rtl="0" algn="l">
              <a:spcBef>
                <a:spcPts val="0"/>
              </a:spcBef>
              <a:spcAft>
                <a:spcPts val="0"/>
              </a:spcAft>
              <a:buSzPts val="1200"/>
              <a:buFont typeface="Arial"/>
              <a:buChar char="■"/>
            </a:pPr>
            <a:r>
              <a:rPr lang="en" sz="1200">
                <a:latin typeface="Arial"/>
                <a:ea typeface="Arial"/>
                <a:cs typeface="Arial"/>
                <a:sym typeface="Arial"/>
              </a:rPr>
              <a:t>Fake Google Authenticator phishing domain</a:t>
            </a:r>
            <a:endParaRPr b="1"/>
          </a:p>
          <a:p>
            <a:pPr indent="-355600" lvl="0" marL="457200" rtl="0" algn="l">
              <a:spcBef>
                <a:spcPts val="0"/>
              </a:spcBef>
              <a:spcAft>
                <a:spcPts val="0"/>
              </a:spcAft>
              <a:buSzPts val="2000"/>
              <a:buChar char="●"/>
            </a:pPr>
            <a:r>
              <a:rPr b="1" lang="en" sz="2000"/>
              <a:t>Traffic Patterns: </a:t>
            </a:r>
            <a:endParaRPr b="1" sz="1100"/>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Suspicious DNS request to fake domain </a:t>
            </a:r>
            <a:endParaRPr sz="1200">
              <a:latin typeface="Roboto Mono"/>
              <a:ea typeface="Roboto Mono"/>
              <a:cs typeface="Roboto Mono"/>
              <a:sym typeface="Roboto Mono"/>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HTTP request to download a malicious file from </a:t>
            </a:r>
            <a:r>
              <a:rPr lang="en" sz="1200">
                <a:latin typeface="Roboto Mono"/>
                <a:ea typeface="Roboto Mono"/>
                <a:cs typeface="Roboto Mono"/>
                <a:sym typeface="Roboto Mono"/>
              </a:rPr>
              <a:t>5.252.153.241</a:t>
            </a:r>
            <a:endParaRPr sz="1200">
              <a:latin typeface="Roboto Mono"/>
              <a:ea typeface="Roboto Mono"/>
              <a:cs typeface="Roboto Mono"/>
              <a:sym typeface="Roboto Mono"/>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TCP communication from infected host (</a:t>
            </a:r>
            <a:r>
              <a:rPr lang="en" sz="1200">
                <a:latin typeface="Roboto Mono"/>
                <a:ea typeface="Roboto Mono"/>
                <a:cs typeface="Roboto Mono"/>
                <a:sym typeface="Roboto Mono"/>
              </a:rPr>
              <a:t>10.1.17.215</a:t>
            </a:r>
            <a:r>
              <a:rPr lang="en" sz="1200">
                <a:latin typeface="Arial"/>
                <a:ea typeface="Arial"/>
                <a:cs typeface="Arial"/>
                <a:sym typeface="Arial"/>
              </a:rPr>
              <a:t>) to </a:t>
            </a:r>
            <a:r>
              <a:rPr lang="en" sz="1200">
                <a:latin typeface="Roboto Mono"/>
                <a:ea typeface="Roboto Mono"/>
                <a:cs typeface="Roboto Mono"/>
                <a:sym typeface="Roboto Mono"/>
              </a:rPr>
              <a:t>45.125.66.32</a:t>
            </a:r>
            <a:r>
              <a:rPr lang="en" sz="1200">
                <a:latin typeface="Arial"/>
                <a:ea typeface="Arial"/>
                <a:cs typeface="Arial"/>
                <a:sym typeface="Arial"/>
              </a:rPr>
              <a:t> and </a:t>
            </a:r>
            <a:r>
              <a:rPr lang="en" sz="1200">
                <a:latin typeface="Roboto Mono"/>
                <a:ea typeface="Roboto Mono"/>
                <a:cs typeface="Roboto Mono"/>
                <a:sym typeface="Roboto Mono"/>
              </a:rPr>
              <a:t>45.125.66.252</a:t>
            </a:r>
            <a:r>
              <a:rPr lang="en" sz="1200">
                <a:latin typeface="Arial"/>
                <a:ea typeface="Arial"/>
                <a:cs typeface="Arial"/>
                <a:sym typeface="Arial"/>
              </a:rPr>
              <a:t> immediately after file download, indicating possible C2 activity</a:t>
            </a:r>
            <a:endParaRPr b="1" sz="1200"/>
          </a:p>
          <a:p>
            <a:pPr indent="-152400" lvl="0" marL="285750" rtl="0" algn="l">
              <a:lnSpc>
                <a:spcPct val="100000"/>
              </a:lnSpc>
              <a:spcBef>
                <a:spcPts val="0"/>
              </a:spcBef>
              <a:spcAft>
                <a:spcPts val="0"/>
              </a:spcAft>
              <a:buSzPts val="2100"/>
              <a:buFont typeface="Arial"/>
              <a:buNone/>
            </a:pPr>
            <a:r>
              <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11"/>
          <p:cNvSpPr txBox="1"/>
          <p:nvPr>
            <p:ph type="title"/>
          </p:nvPr>
        </p:nvSpPr>
        <p:spPr>
          <a:xfrm>
            <a:off x="713250" y="130800"/>
            <a:ext cx="77175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Remediation Strategies</a:t>
            </a:r>
            <a:endParaRPr/>
          </a:p>
        </p:txBody>
      </p:sp>
      <p:sp>
        <p:nvSpPr>
          <p:cNvPr id="3503" name="Google Shape;3503;p11"/>
          <p:cNvSpPr txBox="1"/>
          <p:nvPr/>
        </p:nvSpPr>
        <p:spPr>
          <a:xfrm>
            <a:off x="833000" y="1077700"/>
            <a:ext cx="7637100" cy="27045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Advent Pro"/>
              <a:buChar char="•"/>
            </a:pPr>
            <a:r>
              <a:rPr b="1" lang="en" sz="1800">
                <a:solidFill>
                  <a:schemeClr val="dk1"/>
                </a:solidFill>
                <a:latin typeface="Advent Pro"/>
                <a:ea typeface="Advent Pro"/>
                <a:cs typeface="Advent Pro"/>
                <a:sym typeface="Advent Pro"/>
              </a:rPr>
              <a:t>Immediate Countermeasures:</a:t>
            </a:r>
            <a:endParaRPr b="1" sz="1800">
              <a:solidFill>
                <a:schemeClr val="dk1"/>
              </a:solidFill>
              <a:latin typeface="Advent Pro"/>
              <a:ea typeface="Advent Pro"/>
              <a:cs typeface="Advent Pro"/>
              <a:sym typeface="Advent Pro"/>
            </a:endParaRPr>
          </a:p>
          <a:p>
            <a:pPr indent="-342900" lvl="1" marL="914400" marR="0" rtl="0" algn="l">
              <a:lnSpc>
                <a:spcPct val="100000"/>
              </a:lnSpc>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Block malicious domains/IPs (authenticatoor.org).</a:t>
            </a:r>
            <a:endParaRPr sz="1800">
              <a:solidFill>
                <a:schemeClr val="dk1"/>
              </a:solidFill>
              <a:latin typeface="Advent Pro Medium"/>
              <a:ea typeface="Advent Pro Medium"/>
              <a:cs typeface="Advent Pro Medium"/>
              <a:sym typeface="Advent Pro Medium"/>
            </a:endParaRPr>
          </a:p>
          <a:p>
            <a:pPr indent="-342900" lvl="1" marL="914400" marR="0" rtl="0" algn="l">
              <a:lnSpc>
                <a:spcPct val="100000"/>
              </a:lnSpc>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Isolate infected systems to prevent lateral movement.</a:t>
            </a:r>
            <a:endParaRPr sz="1800">
              <a:solidFill>
                <a:schemeClr val="dk1"/>
              </a:solidFill>
              <a:latin typeface="Advent Pro Medium"/>
              <a:ea typeface="Advent Pro Medium"/>
              <a:cs typeface="Advent Pro Medium"/>
              <a:sym typeface="Advent Pro Medium"/>
            </a:endParaRPr>
          </a:p>
          <a:p>
            <a:pPr indent="-342900" lvl="1" marL="914400" marR="0" rtl="0" algn="l">
              <a:lnSpc>
                <a:spcPct val="100000"/>
              </a:lnSpc>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Temporarily disable the user account linked to the infection.</a:t>
            </a:r>
            <a:endParaRPr sz="1800">
              <a:solidFill>
                <a:schemeClr val="dk1"/>
              </a:solidFill>
              <a:latin typeface="Advent Pro Medium"/>
              <a:ea typeface="Advent Pro Medium"/>
              <a:cs typeface="Advent Pro Medium"/>
              <a:sym typeface="Advent Pro Medium"/>
            </a:endParaRPr>
          </a:p>
          <a:p>
            <a:pPr indent="0" lvl="0" marL="914400" marR="0" rtl="0" algn="l">
              <a:lnSpc>
                <a:spcPct val="100000"/>
              </a:lnSpc>
              <a:spcBef>
                <a:spcPts val="0"/>
              </a:spcBef>
              <a:spcAft>
                <a:spcPts val="0"/>
              </a:spcAft>
              <a:buNone/>
            </a:pPr>
            <a:r>
              <a:t/>
            </a:r>
            <a:endParaRPr sz="1800">
              <a:solidFill>
                <a:schemeClr val="dk1"/>
              </a:solidFill>
              <a:latin typeface="Advent Pro Medium"/>
              <a:ea typeface="Advent Pro Medium"/>
              <a:cs typeface="Advent Pro Medium"/>
              <a:sym typeface="Advent Pro Medium"/>
            </a:endParaRPr>
          </a:p>
          <a:p>
            <a:pPr indent="-342900" lvl="0" marL="457200" marR="0" rtl="0" algn="l">
              <a:lnSpc>
                <a:spcPct val="100000"/>
              </a:lnSpc>
              <a:spcBef>
                <a:spcPts val="0"/>
              </a:spcBef>
              <a:spcAft>
                <a:spcPts val="0"/>
              </a:spcAft>
              <a:buClr>
                <a:schemeClr val="dk1"/>
              </a:buClr>
              <a:buSzPts val="1800"/>
              <a:buFont typeface="Advent Pro"/>
              <a:buChar char="•"/>
            </a:pPr>
            <a:r>
              <a:rPr b="1" lang="en" sz="1800">
                <a:solidFill>
                  <a:schemeClr val="dk1"/>
                </a:solidFill>
                <a:latin typeface="Advent Pro"/>
                <a:ea typeface="Advent Pro"/>
                <a:cs typeface="Advent Pro"/>
                <a:sym typeface="Advent Pro"/>
              </a:rPr>
              <a:t>Long-Term Prevention</a:t>
            </a:r>
            <a:r>
              <a:rPr b="1" lang="en" sz="1800">
                <a:solidFill>
                  <a:schemeClr val="dk1"/>
                </a:solidFill>
                <a:latin typeface="Advent Pro"/>
                <a:ea typeface="Advent Pro"/>
                <a:cs typeface="Advent Pro"/>
                <a:sym typeface="Advent Pro"/>
              </a:rPr>
              <a:t>:</a:t>
            </a:r>
            <a:endParaRPr b="1" sz="1800">
              <a:solidFill>
                <a:schemeClr val="dk1"/>
              </a:solidFill>
              <a:latin typeface="Advent Pro"/>
              <a:ea typeface="Advent Pro"/>
              <a:cs typeface="Advent Pro"/>
              <a:sym typeface="Advent Pro"/>
            </a:endParaRPr>
          </a:p>
          <a:p>
            <a:pPr indent="-342900" lvl="1" marL="914400" marR="0" rtl="0" algn="l">
              <a:lnSpc>
                <a:spcPct val="100000"/>
              </a:lnSpc>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Deploy Endpoint Detection and Response (EDR) tools.</a:t>
            </a:r>
            <a:endParaRPr sz="1800">
              <a:solidFill>
                <a:schemeClr val="dk1"/>
              </a:solidFill>
              <a:latin typeface="Advent Pro Medium"/>
              <a:ea typeface="Advent Pro Medium"/>
              <a:cs typeface="Advent Pro Medium"/>
              <a:sym typeface="Advent Pro Medium"/>
            </a:endParaRPr>
          </a:p>
          <a:p>
            <a:pPr indent="-342900" lvl="1" marL="914400" marR="0" rtl="0" algn="l">
              <a:lnSpc>
                <a:spcPct val="100000"/>
              </a:lnSpc>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Regular patching of systems to address vulnerabilities</a:t>
            </a:r>
            <a:r>
              <a:rPr lang="en" sz="1800">
                <a:solidFill>
                  <a:schemeClr val="dk1"/>
                </a:solidFill>
                <a:latin typeface="Advent Pro Medium"/>
                <a:ea typeface="Advent Pro Medium"/>
                <a:cs typeface="Advent Pro Medium"/>
                <a:sym typeface="Advent Pro Medium"/>
              </a:rPr>
              <a:t>.</a:t>
            </a:r>
            <a:endParaRPr sz="1800">
              <a:solidFill>
                <a:schemeClr val="dk1"/>
              </a:solidFill>
              <a:latin typeface="Advent Pro Medium"/>
              <a:ea typeface="Advent Pro Medium"/>
              <a:cs typeface="Advent Pro Medium"/>
              <a:sym typeface="Advent Pro Medium"/>
            </a:endParaRPr>
          </a:p>
          <a:p>
            <a:pPr indent="-342900" lvl="1" marL="914400" marR="0" rtl="0" algn="l">
              <a:lnSpc>
                <a:spcPct val="100000"/>
              </a:lnSpc>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Enforce Multi-Factor Authentication (MFA) across systems.</a:t>
            </a:r>
            <a:endParaRPr sz="1800">
              <a:solidFill>
                <a:schemeClr val="dk1"/>
              </a:solidFill>
              <a:latin typeface="Advent Pro Medium"/>
              <a:ea typeface="Advent Pro Medium"/>
              <a:cs typeface="Advent Pro Medium"/>
              <a:sym typeface="Advent Pro Medium"/>
            </a:endParaRPr>
          </a:p>
          <a:p>
            <a:pPr indent="0" lvl="0" marL="914400" marR="0" rtl="0" algn="l">
              <a:lnSpc>
                <a:spcPct val="100000"/>
              </a:lnSpc>
              <a:spcBef>
                <a:spcPts val="0"/>
              </a:spcBef>
              <a:spcAft>
                <a:spcPts val="0"/>
              </a:spcAft>
              <a:buNone/>
            </a:pPr>
            <a:r>
              <a:t/>
            </a:r>
            <a:endParaRPr sz="1800">
              <a:solidFill>
                <a:schemeClr val="dk1"/>
              </a:solidFill>
              <a:latin typeface="Advent Pro Medium"/>
              <a:ea typeface="Advent Pro Medium"/>
              <a:cs typeface="Advent Pro Medium"/>
              <a:sym typeface="Advent Pro Medium"/>
            </a:endParaRPr>
          </a:p>
          <a:p>
            <a:pPr indent="-342900" lvl="0" marL="457200" marR="0" rtl="0" algn="l">
              <a:lnSpc>
                <a:spcPct val="100000"/>
              </a:lnSpc>
              <a:spcBef>
                <a:spcPts val="0"/>
              </a:spcBef>
              <a:spcAft>
                <a:spcPts val="0"/>
              </a:spcAft>
              <a:buClr>
                <a:schemeClr val="dk1"/>
              </a:buClr>
              <a:buSzPts val="1800"/>
              <a:buFont typeface="Advent Pro"/>
              <a:buChar char="•"/>
            </a:pPr>
            <a:r>
              <a:rPr b="1" lang="en" sz="1800">
                <a:solidFill>
                  <a:schemeClr val="dk1"/>
                </a:solidFill>
                <a:latin typeface="Advent Pro"/>
                <a:ea typeface="Advent Pro"/>
                <a:cs typeface="Advent Pro"/>
                <a:sym typeface="Advent Pro"/>
              </a:rPr>
              <a:t>User Education:</a:t>
            </a:r>
            <a:endParaRPr b="1" sz="1800">
              <a:solidFill>
                <a:schemeClr val="dk1"/>
              </a:solidFill>
              <a:latin typeface="Advent Pro"/>
              <a:ea typeface="Advent Pro"/>
              <a:cs typeface="Advent Pro"/>
              <a:sym typeface="Advent Pro"/>
            </a:endParaRPr>
          </a:p>
          <a:p>
            <a:pPr indent="-342900" lvl="1" marL="914400" marR="0" rtl="0" algn="l">
              <a:lnSpc>
                <a:spcPct val="100000"/>
              </a:lnSpc>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Conduct regular phishing awareness training.</a:t>
            </a:r>
            <a:endParaRPr sz="1800">
              <a:solidFill>
                <a:schemeClr val="dk1"/>
              </a:solidFill>
              <a:latin typeface="Advent Pro Medium"/>
              <a:ea typeface="Advent Pro Medium"/>
              <a:cs typeface="Advent Pro Medium"/>
              <a:sym typeface="Advent Pro Medium"/>
            </a:endParaRPr>
          </a:p>
          <a:p>
            <a:pPr indent="-342900" lvl="1" marL="914400" marR="0" rtl="0" algn="l">
              <a:lnSpc>
                <a:spcPct val="100000"/>
              </a:lnSpc>
              <a:spcBef>
                <a:spcPts val="0"/>
              </a:spcBef>
              <a:spcAft>
                <a:spcPts val="0"/>
              </a:spcAft>
              <a:buClr>
                <a:schemeClr val="dk1"/>
              </a:buClr>
              <a:buSzPts val="1800"/>
              <a:buFont typeface="Advent Pro Medium"/>
              <a:buChar char="○"/>
            </a:pPr>
            <a:r>
              <a:rPr lang="en" sz="1800">
                <a:solidFill>
                  <a:schemeClr val="dk1"/>
                </a:solidFill>
                <a:latin typeface="Advent Pro Medium"/>
                <a:ea typeface="Advent Pro Medium"/>
                <a:cs typeface="Advent Pro Medium"/>
                <a:sym typeface="Advent Pro Medium"/>
              </a:rPr>
              <a:t>Educate users on identifying fake websites and malware risks.</a:t>
            </a:r>
            <a:endParaRPr sz="1800">
              <a:solidFill>
                <a:schemeClr val="dk1"/>
              </a:solidFill>
              <a:latin typeface="Advent Pro Medium"/>
              <a:ea typeface="Advent Pro Medium"/>
              <a:cs typeface="Advent Pro Medium"/>
              <a:sym typeface="Advent Pro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7" name="Shape 3507"/>
        <p:cNvGrpSpPr/>
        <p:nvPr/>
      </p:nvGrpSpPr>
      <p:grpSpPr>
        <a:xfrm>
          <a:off x="0" y="0"/>
          <a:ext cx="0" cy="0"/>
          <a:chOff x="0" y="0"/>
          <a:chExt cx="0" cy="0"/>
        </a:xfrm>
      </p:grpSpPr>
      <p:sp>
        <p:nvSpPr>
          <p:cNvPr id="3508" name="Google Shape;3508;p13"/>
          <p:cNvSpPr txBox="1"/>
          <p:nvPr>
            <p:ph type="title"/>
          </p:nvPr>
        </p:nvSpPr>
        <p:spPr>
          <a:xfrm>
            <a:off x="2029075" y="204350"/>
            <a:ext cx="50859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Conclusion</a:t>
            </a:r>
            <a:endParaRPr/>
          </a:p>
        </p:txBody>
      </p:sp>
      <p:sp>
        <p:nvSpPr>
          <p:cNvPr id="3509" name="Google Shape;3509;p13"/>
          <p:cNvSpPr txBox="1"/>
          <p:nvPr>
            <p:ph idx="1" type="subTitle"/>
          </p:nvPr>
        </p:nvSpPr>
        <p:spPr>
          <a:xfrm>
            <a:off x="1024225" y="753800"/>
            <a:ext cx="6833100" cy="23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a:p>
            <a:pPr indent="-317500" lvl="0" marL="457200" rtl="0" algn="l">
              <a:lnSpc>
                <a:spcPct val="100000"/>
              </a:lnSpc>
              <a:spcBef>
                <a:spcPts val="0"/>
              </a:spcBef>
              <a:spcAft>
                <a:spcPts val="0"/>
              </a:spcAft>
              <a:buSzPts val="2100"/>
              <a:buFont typeface="Arial"/>
              <a:buChar char="•"/>
            </a:pPr>
            <a:r>
              <a:rPr lang="en"/>
              <a:t>Found evidence of malicious C2 server IPs by analyzing the PowerShell script installation and execution.</a:t>
            </a:r>
            <a:endParaRPr/>
          </a:p>
          <a:p>
            <a:pPr indent="-317500" lvl="0" marL="457200" rtl="0" algn="l">
              <a:lnSpc>
                <a:spcPct val="100000"/>
              </a:lnSpc>
              <a:spcBef>
                <a:spcPts val="0"/>
              </a:spcBef>
              <a:spcAft>
                <a:spcPts val="0"/>
              </a:spcAft>
              <a:buSzPts val="2100"/>
              <a:buChar char="•"/>
            </a:pPr>
            <a:r>
              <a:rPr lang="en"/>
              <a:t>Attacker uses remote access trojan posing as TeamViewer to gain access to victim’s machine using TV.dll which runs at startup</a:t>
            </a:r>
            <a:endParaRPr/>
          </a:p>
          <a:p>
            <a:pPr indent="-317500" lvl="0" marL="457200" rtl="0" algn="l">
              <a:lnSpc>
                <a:spcPct val="100000"/>
              </a:lnSpc>
              <a:spcBef>
                <a:spcPts val="0"/>
              </a:spcBef>
              <a:spcAft>
                <a:spcPts val="0"/>
              </a:spcAft>
              <a:buSzPts val="2100"/>
              <a:buChar char="•"/>
            </a:pPr>
            <a:r>
              <a:rPr lang="en"/>
              <a:t>Teamviewer can be exploited to disable system protections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CONCERNS</a:t>
            </a:r>
            <a:endParaRPr/>
          </a:p>
          <a:p>
            <a:pPr indent="-361950" lvl="0" marL="457200" rtl="0" algn="l">
              <a:lnSpc>
                <a:spcPct val="100000"/>
              </a:lnSpc>
              <a:spcBef>
                <a:spcPts val="0"/>
              </a:spcBef>
              <a:spcAft>
                <a:spcPts val="0"/>
              </a:spcAft>
              <a:buSzPts val="2100"/>
              <a:buChar char="●"/>
            </a:pPr>
            <a:r>
              <a:rPr b="1" lang="en"/>
              <a:t>Privilege escalation</a:t>
            </a:r>
            <a:r>
              <a:rPr lang="en"/>
              <a:t>: Attacker could gain administrative access, compromising sensitive data, </a:t>
            </a:r>
            <a:r>
              <a:rPr lang="en"/>
              <a:t>disable security measures, etc.</a:t>
            </a:r>
            <a:endParaRPr/>
          </a:p>
          <a:p>
            <a:pPr indent="-361950" lvl="0" marL="457200" rtl="0" algn="l">
              <a:lnSpc>
                <a:spcPct val="100000"/>
              </a:lnSpc>
              <a:spcBef>
                <a:spcPts val="0"/>
              </a:spcBef>
              <a:spcAft>
                <a:spcPts val="0"/>
              </a:spcAft>
              <a:buSzPts val="2100"/>
              <a:buChar char="●"/>
            </a:pPr>
            <a:r>
              <a:rPr b="1" lang="en"/>
              <a:t>Lateral</a:t>
            </a:r>
            <a:r>
              <a:rPr b="1" lang="en"/>
              <a:t> movement: </a:t>
            </a:r>
            <a:r>
              <a:rPr lang="en"/>
              <a:t>C2 commands could be sent to other network devices</a:t>
            </a:r>
            <a:endParaRPr/>
          </a:p>
          <a:p>
            <a:pPr indent="-361950" lvl="0" marL="457200" rtl="0" algn="l">
              <a:lnSpc>
                <a:spcPct val="100000"/>
              </a:lnSpc>
              <a:spcBef>
                <a:spcPts val="0"/>
              </a:spcBef>
              <a:spcAft>
                <a:spcPts val="0"/>
              </a:spcAft>
              <a:buSzPts val="2100"/>
              <a:buChar char="●"/>
            </a:pPr>
            <a:r>
              <a:rPr b="1" lang="en"/>
              <a:t>Persistence</a:t>
            </a:r>
            <a:r>
              <a:rPr b="1" lang="en"/>
              <a:t> mechanism: </a:t>
            </a:r>
            <a:r>
              <a:rPr lang="en"/>
              <a:t>Attacker can create backdoors such as additional users to maintain access even if malware is “removed”</a:t>
            </a:r>
            <a:endParaRPr/>
          </a:p>
          <a:p>
            <a:pPr indent="0" lvl="0" marL="0" rtl="0" algn="l">
              <a:lnSpc>
                <a:spcPct val="100000"/>
              </a:lnSpc>
              <a:spcBef>
                <a:spcPts val="0"/>
              </a:spcBef>
              <a:spcAft>
                <a:spcPts val="0"/>
              </a:spcAft>
              <a:buNone/>
            </a:pPr>
            <a:br>
              <a:rPr lang="en"/>
            </a:b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184150" lvl="0" marL="457200" rtl="0" algn="l">
              <a:lnSpc>
                <a:spcPct val="100000"/>
              </a:lnSpc>
              <a:spcBef>
                <a:spcPts val="0"/>
              </a:spcBef>
              <a:spcAft>
                <a:spcPts val="0"/>
              </a:spcAft>
              <a:buSzPts val="2100"/>
              <a:buFont typeface="Arial"/>
              <a:buNone/>
            </a:pPr>
            <a:r>
              <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3" name="Shape 3513"/>
        <p:cNvGrpSpPr/>
        <p:nvPr/>
      </p:nvGrpSpPr>
      <p:grpSpPr>
        <a:xfrm>
          <a:off x="0" y="0"/>
          <a:ext cx="0" cy="0"/>
          <a:chOff x="0" y="0"/>
          <a:chExt cx="0" cy="0"/>
        </a:xfrm>
      </p:grpSpPr>
      <p:sp>
        <p:nvSpPr>
          <p:cNvPr id="3514" name="Google Shape;3514;g34c67d76870_7_5"/>
          <p:cNvSpPr txBox="1"/>
          <p:nvPr>
            <p:ph type="title"/>
          </p:nvPr>
        </p:nvSpPr>
        <p:spPr>
          <a:xfrm>
            <a:off x="2029075" y="204350"/>
            <a:ext cx="50859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Lessons Learned</a:t>
            </a:r>
            <a:endParaRPr/>
          </a:p>
        </p:txBody>
      </p:sp>
      <p:sp>
        <p:nvSpPr>
          <p:cNvPr id="3515" name="Google Shape;3515;g34c67d76870_7_5"/>
          <p:cNvSpPr txBox="1"/>
          <p:nvPr>
            <p:ph idx="1" type="subTitle"/>
          </p:nvPr>
        </p:nvSpPr>
        <p:spPr>
          <a:xfrm>
            <a:off x="1024225" y="1035650"/>
            <a:ext cx="6833100" cy="23496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a:t>Malware is often fragmented and built to evade detection and remediation, calling for robust analysis and </a:t>
            </a:r>
            <a:r>
              <a:rPr lang="en"/>
              <a:t>countermeasures</a:t>
            </a:r>
            <a:endParaRPr/>
          </a:p>
          <a:p>
            <a:pPr indent="-361950" lvl="0" marL="457200" rtl="0" algn="l">
              <a:spcBef>
                <a:spcPts val="0"/>
              </a:spcBef>
              <a:spcAft>
                <a:spcPts val="0"/>
              </a:spcAft>
              <a:buSzPts val="2100"/>
              <a:buAutoNum type="arabicPeriod"/>
            </a:pPr>
            <a:r>
              <a:rPr lang="en"/>
              <a:t>A structured playbook ensures the </a:t>
            </a:r>
            <a:r>
              <a:rPr lang="en"/>
              <a:t>efficient</a:t>
            </a:r>
            <a:r>
              <a:rPr lang="en"/>
              <a:t> handling of cybersecurity incidents, outlining the who,what,when, where and why of the attack</a:t>
            </a:r>
            <a:endParaRPr/>
          </a:p>
          <a:p>
            <a:pPr indent="-361950" lvl="0" marL="457200" rtl="0" algn="l">
              <a:spcBef>
                <a:spcPts val="0"/>
              </a:spcBef>
              <a:spcAft>
                <a:spcPts val="0"/>
              </a:spcAft>
              <a:buSzPts val="2100"/>
              <a:buAutoNum type="arabicPeriod"/>
            </a:pPr>
            <a:r>
              <a:rPr lang="en"/>
              <a:t>Early prevention with user education, system hardening and monitoring is crucial as RATs can compromise an entire organization</a:t>
            </a:r>
            <a:endParaRPr/>
          </a:p>
          <a:p>
            <a:pPr indent="-361950" lvl="0" marL="457200" rtl="0" algn="l">
              <a:spcBef>
                <a:spcPts val="0"/>
              </a:spcBef>
              <a:spcAft>
                <a:spcPts val="0"/>
              </a:spcAft>
              <a:buSzPts val="2100"/>
              <a:buAutoNum type="arabicPeriod"/>
            </a:pPr>
            <a:r>
              <a:rPr lang="en"/>
              <a:t>Further tools and strategies can be used to identify how the malware interacts with the system on the local level (EDR, FIM)</a:t>
            </a:r>
            <a:endParaRPr/>
          </a:p>
          <a:p>
            <a:pPr indent="0" lvl="0" marL="0" rtl="0" algn="l">
              <a:lnSpc>
                <a:spcPct val="100000"/>
              </a:lnSpc>
              <a:spcBef>
                <a:spcPts val="0"/>
              </a:spcBef>
              <a:spcAft>
                <a:spcPts val="0"/>
              </a:spcAft>
              <a:buNone/>
            </a:pPr>
            <a:br>
              <a:rPr lang="en"/>
            </a:b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184150" lvl="0" marL="457200" rtl="0" algn="l">
              <a:lnSpc>
                <a:spcPct val="100000"/>
              </a:lnSpc>
              <a:spcBef>
                <a:spcPts val="0"/>
              </a:spcBef>
              <a:spcAft>
                <a:spcPts val="0"/>
              </a:spcAft>
              <a:buSzPts val="2100"/>
              <a:buFont typeface="Arial"/>
              <a:buNone/>
            </a:pPr>
            <a:r>
              <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9" name="Shape 3519"/>
        <p:cNvGrpSpPr/>
        <p:nvPr/>
      </p:nvGrpSpPr>
      <p:grpSpPr>
        <a:xfrm>
          <a:off x="0" y="0"/>
          <a:ext cx="0" cy="0"/>
          <a:chOff x="0" y="0"/>
          <a:chExt cx="0" cy="0"/>
        </a:xfrm>
      </p:grpSpPr>
      <p:pic>
        <p:nvPicPr>
          <p:cNvPr id="3520" name="Google Shape;3520;p14"/>
          <p:cNvPicPr preferRelativeResize="0"/>
          <p:nvPr/>
        </p:nvPicPr>
        <p:blipFill rotWithShape="1">
          <a:blip r:embed="rId3">
            <a:alphaModFix/>
          </a:blip>
          <a:srcRect b="0" l="0" r="0" t="0"/>
          <a:stretch/>
        </p:blipFill>
        <p:spPr>
          <a:xfrm rot="10800000">
            <a:off x="-654775" y="758100"/>
            <a:ext cx="4502198" cy="2998450"/>
          </a:xfrm>
          <a:prstGeom prst="rect">
            <a:avLst/>
          </a:prstGeom>
          <a:noFill/>
          <a:ln>
            <a:noFill/>
          </a:ln>
        </p:spPr>
      </p:pic>
      <p:pic>
        <p:nvPicPr>
          <p:cNvPr id="3521" name="Google Shape;3521;p14"/>
          <p:cNvPicPr preferRelativeResize="0"/>
          <p:nvPr/>
        </p:nvPicPr>
        <p:blipFill rotWithShape="1">
          <a:blip r:embed="rId4">
            <a:alphaModFix/>
          </a:blip>
          <a:srcRect b="0" l="0" r="0" t="0"/>
          <a:stretch/>
        </p:blipFill>
        <p:spPr>
          <a:xfrm>
            <a:off x="7043196" y="421425"/>
            <a:ext cx="1602225" cy="1148801"/>
          </a:xfrm>
          <a:prstGeom prst="rect">
            <a:avLst/>
          </a:prstGeom>
          <a:noFill/>
          <a:ln>
            <a:noFill/>
          </a:ln>
        </p:spPr>
      </p:pic>
      <p:grpSp>
        <p:nvGrpSpPr>
          <p:cNvPr id="3522" name="Google Shape;3522;p14"/>
          <p:cNvGrpSpPr/>
          <p:nvPr/>
        </p:nvGrpSpPr>
        <p:grpSpPr>
          <a:xfrm>
            <a:off x="642904" y="1367691"/>
            <a:ext cx="2227588" cy="726522"/>
            <a:chOff x="3620725" y="372750"/>
            <a:chExt cx="1039375" cy="338989"/>
          </a:xfrm>
        </p:grpSpPr>
        <p:sp>
          <p:nvSpPr>
            <p:cNvPr id="3523" name="Google Shape;3523;p14"/>
            <p:cNvSpPr/>
            <p:nvPr/>
          </p:nvSpPr>
          <p:spPr>
            <a:xfrm>
              <a:off x="451215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14"/>
            <p:cNvSpPr/>
            <p:nvPr/>
          </p:nvSpPr>
          <p:spPr>
            <a:xfrm>
              <a:off x="451215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14"/>
            <p:cNvSpPr/>
            <p:nvPr/>
          </p:nvSpPr>
          <p:spPr>
            <a:xfrm>
              <a:off x="451215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14"/>
            <p:cNvSpPr/>
            <p:nvPr/>
          </p:nvSpPr>
          <p:spPr>
            <a:xfrm>
              <a:off x="460130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14"/>
            <p:cNvSpPr/>
            <p:nvPr/>
          </p:nvSpPr>
          <p:spPr>
            <a:xfrm>
              <a:off x="460130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14"/>
            <p:cNvSpPr/>
            <p:nvPr/>
          </p:nvSpPr>
          <p:spPr>
            <a:xfrm>
              <a:off x="4423013"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14"/>
            <p:cNvSpPr/>
            <p:nvPr/>
          </p:nvSpPr>
          <p:spPr>
            <a:xfrm>
              <a:off x="4423013"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14"/>
            <p:cNvSpPr/>
            <p:nvPr/>
          </p:nvSpPr>
          <p:spPr>
            <a:xfrm>
              <a:off x="4423013"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14"/>
            <p:cNvSpPr/>
            <p:nvPr/>
          </p:nvSpPr>
          <p:spPr>
            <a:xfrm>
              <a:off x="4423013"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14"/>
            <p:cNvSpPr/>
            <p:nvPr/>
          </p:nvSpPr>
          <p:spPr>
            <a:xfrm>
              <a:off x="424472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14"/>
            <p:cNvSpPr/>
            <p:nvPr/>
          </p:nvSpPr>
          <p:spPr>
            <a:xfrm>
              <a:off x="424472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14"/>
            <p:cNvSpPr/>
            <p:nvPr/>
          </p:nvSpPr>
          <p:spPr>
            <a:xfrm>
              <a:off x="4333870"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14"/>
            <p:cNvSpPr/>
            <p:nvPr/>
          </p:nvSpPr>
          <p:spPr>
            <a:xfrm>
              <a:off x="4333870"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14"/>
            <p:cNvSpPr/>
            <p:nvPr/>
          </p:nvSpPr>
          <p:spPr>
            <a:xfrm>
              <a:off x="4333870"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14"/>
            <p:cNvSpPr/>
            <p:nvPr/>
          </p:nvSpPr>
          <p:spPr>
            <a:xfrm>
              <a:off x="4333870"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14"/>
            <p:cNvSpPr/>
            <p:nvPr/>
          </p:nvSpPr>
          <p:spPr>
            <a:xfrm>
              <a:off x="415558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14"/>
            <p:cNvSpPr/>
            <p:nvPr/>
          </p:nvSpPr>
          <p:spPr>
            <a:xfrm>
              <a:off x="415558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14"/>
            <p:cNvSpPr/>
            <p:nvPr/>
          </p:nvSpPr>
          <p:spPr>
            <a:xfrm>
              <a:off x="415558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14"/>
            <p:cNvSpPr/>
            <p:nvPr/>
          </p:nvSpPr>
          <p:spPr>
            <a:xfrm>
              <a:off x="415558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14"/>
            <p:cNvSpPr/>
            <p:nvPr/>
          </p:nvSpPr>
          <p:spPr>
            <a:xfrm>
              <a:off x="3977297"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14"/>
            <p:cNvSpPr/>
            <p:nvPr/>
          </p:nvSpPr>
          <p:spPr>
            <a:xfrm>
              <a:off x="3977297"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14"/>
            <p:cNvSpPr/>
            <p:nvPr/>
          </p:nvSpPr>
          <p:spPr>
            <a:xfrm>
              <a:off x="3977297"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14"/>
            <p:cNvSpPr/>
            <p:nvPr/>
          </p:nvSpPr>
          <p:spPr>
            <a:xfrm>
              <a:off x="406644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14"/>
            <p:cNvSpPr/>
            <p:nvPr/>
          </p:nvSpPr>
          <p:spPr>
            <a:xfrm>
              <a:off x="406644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14"/>
            <p:cNvSpPr/>
            <p:nvPr/>
          </p:nvSpPr>
          <p:spPr>
            <a:xfrm>
              <a:off x="406644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14"/>
            <p:cNvSpPr/>
            <p:nvPr/>
          </p:nvSpPr>
          <p:spPr>
            <a:xfrm>
              <a:off x="3888154"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14"/>
            <p:cNvSpPr/>
            <p:nvPr/>
          </p:nvSpPr>
          <p:spPr>
            <a:xfrm>
              <a:off x="3888154"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14"/>
            <p:cNvSpPr/>
            <p:nvPr/>
          </p:nvSpPr>
          <p:spPr>
            <a:xfrm>
              <a:off x="3888154"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14"/>
            <p:cNvSpPr/>
            <p:nvPr/>
          </p:nvSpPr>
          <p:spPr>
            <a:xfrm>
              <a:off x="3888154"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14"/>
            <p:cNvSpPr/>
            <p:nvPr/>
          </p:nvSpPr>
          <p:spPr>
            <a:xfrm>
              <a:off x="3709868"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14"/>
            <p:cNvSpPr/>
            <p:nvPr/>
          </p:nvSpPr>
          <p:spPr>
            <a:xfrm>
              <a:off x="3709868"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14"/>
            <p:cNvSpPr/>
            <p:nvPr/>
          </p:nvSpPr>
          <p:spPr>
            <a:xfrm>
              <a:off x="3709868"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14"/>
            <p:cNvSpPr/>
            <p:nvPr/>
          </p:nvSpPr>
          <p:spPr>
            <a:xfrm>
              <a:off x="3799011" y="372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14"/>
            <p:cNvSpPr/>
            <p:nvPr/>
          </p:nvSpPr>
          <p:spPr>
            <a:xfrm>
              <a:off x="3799011" y="4661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14"/>
            <p:cNvSpPr/>
            <p:nvPr/>
          </p:nvSpPr>
          <p:spPr>
            <a:xfrm>
              <a:off x="3799011"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14"/>
            <p:cNvSpPr/>
            <p:nvPr/>
          </p:nvSpPr>
          <p:spPr>
            <a:xfrm>
              <a:off x="3799011" y="652939"/>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14"/>
            <p:cNvSpPr/>
            <p:nvPr/>
          </p:nvSpPr>
          <p:spPr>
            <a:xfrm>
              <a:off x="3620725" y="5595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0" name="Google Shape;3560;p14"/>
          <p:cNvGrpSpPr/>
          <p:nvPr/>
        </p:nvGrpSpPr>
        <p:grpSpPr>
          <a:xfrm>
            <a:off x="3968933" y="4349219"/>
            <a:ext cx="2227588" cy="326187"/>
            <a:chOff x="2978333" y="5720819"/>
            <a:chExt cx="2227588" cy="326187"/>
          </a:xfrm>
        </p:grpSpPr>
        <p:sp>
          <p:nvSpPr>
            <p:cNvPr id="3561" name="Google Shape;3561;p14"/>
            <p:cNvSpPr/>
            <p:nvPr/>
          </p:nvSpPr>
          <p:spPr>
            <a:xfrm>
              <a:off x="4888849" y="5720819"/>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14"/>
            <p:cNvSpPr/>
            <p:nvPr/>
          </p:nvSpPr>
          <p:spPr>
            <a:xfrm>
              <a:off x="5079901" y="5720819"/>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14"/>
            <p:cNvSpPr/>
            <p:nvPr/>
          </p:nvSpPr>
          <p:spPr>
            <a:xfrm>
              <a:off x="4315694" y="5720819"/>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14"/>
            <p:cNvSpPr/>
            <p:nvPr/>
          </p:nvSpPr>
          <p:spPr>
            <a:xfrm>
              <a:off x="4506746" y="5720819"/>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14"/>
            <p:cNvSpPr/>
            <p:nvPr/>
          </p:nvSpPr>
          <p:spPr>
            <a:xfrm>
              <a:off x="4124643" y="5720819"/>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14"/>
            <p:cNvSpPr/>
            <p:nvPr/>
          </p:nvSpPr>
          <p:spPr>
            <a:xfrm>
              <a:off x="4124643" y="592098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14"/>
            <p:cNvSpPr/>
            <p:nvPr/>
          </p:nvSpPr>
          <p:spPr>
            <a:xfrm>
              <a:off x="3742539" y="5720819"/>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14"/>
            <p:cNvSpPr/>
            <p:nvPr/>
          </p:nvSpPr>
          <p:spPr>
            <a:xfrm>
              <a:off x="3742539" y="592098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14"/>
            <p:cNvSpPr/>
            <p:nvPr/>
          </p:nvSpPr>
          <p:spPr>
            <a:xfrm>
              <a:off x="3933591" y="5720819"/>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14"/>
            <p:cNvSpPr/>
            <p:nvPr/>
          </p:nvSpPr>
          <p:spPr>
            <a:xfrm>
              <a:off x="3933591" y="592098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14"/>
            <p:cNvSpPr/>
            <p:nvPr/>
          </p:nvSpPr>
          <p:spPr>
            <a:xfrm>
              <a:off x="3551488" y="5720819"/>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14"/>
            <p:cNvSpPr/>
            <p:nvPr/>
          </p:nvSpPr>
          <p:spPr>
            <a:xfrm>
              <a:off x="3169384" y="592098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14"/>
            <p:cNvSpPr/>
            <p:nvPr/>
          </p:nvSpPr>
          <p:spPr>
            <a:xfrm>
              <a:off x="3360436" y="5720819"/>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14"/>
            <p:cNvSpPr/>
            <p:nvPr/>
          </p:nvSpPr>
          <p:spPr>
            <a:xfrm>
              <a:off x="3360436" y="592098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14"/>
            <p:cNvSpPr/>
            <p:nvPr/>
          </p:nvSpPr>
          <p:spPr>
            <a:xfrm>
              <a:off x="2978333" y="5720819"/>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6" name="Google Shape;3576;p14"/>
          <p:cNvGrpSpPr/>
          <p:nvPr/>
        </p:nvGrpSpPr>
        <p:grpSpPr>
          <a:xfrm>
            <a:off x="1326703" y="3305460"/>
            <a:ext cx="2227589" cy="726958"/>
            <a:chOff x="6972150" y="711750"/>
            <a:chExt cx="1039375" cy="339193"/>
          </a:xfrm>
        </p:grpSpPr>
        <p:sp>
          <p:nvSpPr>
            <p:cNvPr id="3577" name="Google Shape;3577;p14"/>
            <p:cNvSpPr/>
            <p:nvPr/>
          </p:nvSpPr>
          <p:spPr>
            <a:xfrm>
              <a:off x="7952725"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14"/>
            <p:cNvSpPr/>
            <p:nvPr/>
          </p:nvSpPr>
          <p:spPr>
            <a:xfrm>
              <a:off x="7774438"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14"/>
            <p:cNvSpPr/>
            <p:nvPr/>
          </p:nvSpPr>
          <p:spPr>
            <a:xfrm>
              <a:off x="7596152"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14"/>
            <p:cNvSpPr/>
            <p:nvPr/>
          </p:nvSpPr>
          <p:spPr>
            <a:xfrm>
              <a:off x="7507009"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14"/>
            <p:cNvSpPr/>
            <p:nvPr/>
          </p:nvSpPr>
          <p:spPr>
            <a:xfrm>
              <a:off x="7061293"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14"/>
            <p:cNvSpPr/>
            <p:nvPr/>
          </p:nvSpPr>
          <p:spPr>
            <a:xfrm>
              <a:off x="7150436"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14"/>
            <p:cNvSpPr/>
            <p:nvPr/>
          </p:nvSpPr>
          <p:spPr>
            <a:xfrm>
              <a:off x="6972150" y="7117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14"/>
            <p:cNvSpPr/>
            <p:nvPr/>
          </p:nvSpPr>
          <p:spPr>
            <a:xfrm>
              <a:off x="786358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14"/>
            <p:cNvSpPr/>
            <p:nvPr/>
          </p:nvSpPr>
          <p:spPr>
            <a:xfrm>
              <a:off x="795272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14"/>
            <p:cNvSpPr/>
            <p:nvPr/>
          </p:nvSpPr>
          <p:spPr>
            <a:xfrm>
              <a:off x="759615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14"/>
            <p:cNvSpPr/>
            <p:nvPr/>
          </p:nvSpPr>
          <p:spPr>
            <a:xfrm>
              <a:off x="759615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14"/>
            <p:cNvSpPr/>
            <p:nvPr/>
          </p:nvSpPr>
          <p:spPr>
            <a:xfrm>
              <a:off x="7685295"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14"/>
            <p:cNvSpPr/>
            <p:nvPr/>
          </p:nvSpPr>
          <p:spPr>
            <a:xfrm>
              <a:off x="7685295"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14"/>
            <p:cNvSpPr/>
            <p:nvPr/>
          </p:nvSpPr>
          <p:spPr>
            <a:xfrm>
              <a:off x="750700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14"/>
            <p:cNvSpPr/>
            <p:nvPr/>
          </p:nvSpPr>
          <p:spPr>
            <a:xfrm>
              <a:off x="7507009"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14"/>
            <p:cNvSpPr/>
            <p:nvPr/>
          </p:nvSpPr>
          <p:spPr>
            <a:xfrm>
              <a:off x="750700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14"/>
            <p:cNvSpPr/>
            <p:nvPr/>
          </p:nvSpPr>
          <p:spPr>
            <a:xfrm>
              <a:off x="7328722"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14"/>
            <p:cNvSpPr/>
            <p:nvPr/>
          </p:nvSpPr>
          <p:spPr>
            <a:xfrm>
              <a:off x="7328722"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14"/>
            <p:cNvSpPr/>
            <p:nvPr/>
          </p:nvSpPr>
          <p:spPr>
            <a:xfrm>
              <a:off x="7328722"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14"/>
            <p:cNvSpPr/>
            <p:nvPr/>
          </p:nvSpPr>
          <p:spPr>
            <a:xfrm>
              <a:off x="741786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14"/>
            <p:cNvSpPr/>
            <p:nvPr/>
          </p:nvSpPr>
          <p:spPr>
            <a:xfrm>
              <a:off x="741786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14"/>
            <p:cNvSpPr/>
            <p:nvPr/>
          </p:nvSpPr>
          <p:spPr>
            <a:xfrm>
              <a:off x="741786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14"/>
            <p:cNvSpPr/>
            <p:nvPr/>
          </p:nvSpPr>
          <p:spPr>
            <a:xfrm>
              <a:off x="7239579"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14"/>
            <p:cNvSpPr/>
            <p:nvPr/>
          </p:nvSpPr>
          <p:spPr>
            <a:xfrm>
              <a:off x="7239579"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14"/>
            <p:cNvSpPr/>
            <p:nvPr/>
          </p:nvSpPr>
          <p:spPr>
            <a:xfrm>
              <a:off x="7061293"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14"/>
            <p:cNvSpPr/>
            <p:nvPr/>
          </p:nvSpPr>
          <p:spPr>
            <a:xfrm>
              <a:off x="7061293"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14"/>
            <p:cNvSpPr/>
            <p:nvPr/>
          </p:nvSpPr>
          <p:spPr>
            <a:xfrm>
              <a:off x="7150436"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14"/>
            <p:cNvSpPr/>
            <p:nvPr/>
          </p:nvSpPr>
          <p:spPr>
            <a:xfrm>
              <a:off x="7150436"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14"/>
            <p:cNvSpPr/>
            <p:nvPr/>
          </p:nvSpPr>
          <p:spPr>
            <a:xfrm>
              <a:off x="7150436" y="992143"/>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14"/>
            <p:cNvSpPr/>
            <p:nvPr/>
          </p:nvSpPr>
          <p:spPr>
            <a:xfrm>
              <a:off x="6972150" y="805350"/>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14"/>
            <p:cNvSpPr/>
            <p:nvPr/>
          </p:nvSpPr>
          <p:spPr>
            <a:xfrm>
              <a:off x="6972150" y="89874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08" name="Google Shape;3608;p14"/>
          <p:cNvPicPr preferRelativeResize="0"/>
          <p:nvPr/>
        </p:nvPicPr>
        <p:blipFill rotWithShape="1">
          <a:blip r:embed="rId5">
            <a:alphaModFix/>
          </a:blip>
          <a:srcRect b="0" l="0" r="0" t="0"/>
          <a:stretch/>
        </p:blipFill>
        <p:spPr>
          <a:xfrm>
            <a:off x="770711" y="1166137"/>
            <a:ext cx="2685015" cy="2811224"/>
          </a:xfrm>
          <a:prstGeom prst="rect">
            <a:avLst/>
          </a:prstGeom>
          <a:noFill/>
          <a:ln>
            <a:noFill/>
          </a:ln>
        </p:spPr>
      </p:pic>
      <p:pic>
        <p:nvPicPr>
          <p:cNvPr id="3609" name="Google Shape;3609;p14"/>
          <p:cNvPicPr preferRelativeResize="0"/>
          <p:nvPr/>
        </p:nvPicPr>
        <p:blipFill rotWithShape="1">
          <a:blip r:embed="rId6">
            <a:alphaModFix/>
          </a:blip>
          <a:srcRect b="0" l="0" r="0" t="0"/>
          <a:stretch/>
        </p:blipFill>
        <p:spPr>
          <a:xfrm>
            <a:off x="860901" y="1225318"/>
            <a:ext cx="709250" cy="1122790"/>
          </a:xfrm>
          <a:prstGeom prst="rect">
            <a:avLst/>
          </a:prstGeom>
          <a:noFill/>
          <a:ln>
            <a:noFill/>
          </a:ln>
        </p:spPr>
      </p:pic>
      <p:pic>
        <p:nvPicPr>
          <p:cNvPr id="3610" name="Google Shape;3610;p14"/>
          <p:cNvPicPr preferRelativeResize="0"/>
          <p:nvPr/>
        </p:nvPicPr>
        <p:blipFill rotWithShape="1">
          <a:blip r:embed="rId7">
            <a:alphaModFix/>
          </a:blip>
          <a:srcRect b="0" l="0" r="0" t="0"/>
          <a:stretch/>
        </p:blipFill>
        <p:spPr>
          <a:xfrm>
            <a:off x="3050803" y="926622"/>
            <a:ext cx="981245" cy="1241319"/>
          </a:xfrm>
          <a:prstGeom prst="rect">
            <a:avLst/>
          </a:prstGeom>
          <a:noFill/>
          <a:ln>
            <a:noFill/>
          </a:ln>
        </p:spPr>
      </p:pic>
      <p:sp>
        <p:nvSpPr>
          <p:cNvPr id="3611" name="Google Shape;3611;p14"/>
          <p:cNvSpPr/>
          <p:nvPr/>
        </p:nvSpPr>
        <p:spPr>
          <a:xfrm>
            <a:off x="2839762" y="773269"/>
            <a:ext cx="126000" cy="12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12" name="Google Shape;3612;p14"/>
          <p:cNvGrpSpPr/>
          <p:nvPr/>
        </p:nvGrpSpPr>
        <p:grpSpPr>
          <a:xfrm>
            <a:off x="7459562" y="3973669"/>
            <a:ext cx="317072" cy="126020"/>
            <a:chOff x="4481802" y="1143286"/>
            <a:chExt cx="147943" cy="58800"/>
          </a:xfrm>
        </p:grpSpPr>
        <p:sp>
          <p:nvSpPr>
            <p:cNvPr id="3613" name="Google Shape;3613;p14"/>
            <p:cNvSpPr/>
            <p:nvPr/>
          </p:nvSpPr>
          <p:spPr>
            <a:xfrm>
              <a:off x="4481802"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14"/>
            <p:cNvSpPr/>
            <p:nvPr/>
          </p:nvSpPr>
          <p:spPr>
            <a:xfrm>
              <a:off x="4570945" y="1143286"/>
              <a:ext cx="58800" cy="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15" name="Google Shape;3615;p14"/>
          <p:cNvPicPr preferRelativeResize="0"/>
          <p:nvPr/>
        </p:nvPicPr>
        <p:blipFill rotWithShape="1">
          <a:blip r:embed="rId8">
            <a:alphaModFix/>
          </a:blip>
          <a:srcRect b="0" l="0" r="0" t="0"/>
          <a:stretch/>
        </p:blipFill>
        <p:spPr>
          <a:xfrm>
            <a:off x="1959625" y="3277025"/>
            <a:ext cx="1006125" cy="1327069"/>
          </a:xfrm>
          <a:prstGeom prst="rect">
            <a:avLst/>
          </a:prstGeom>
          <a:noFill/>
          <a:ln>
            <a:noFill/>
          </a:ln>
        </p:spPr>
      </p:pic>
      <p:sp>
        <p:nvSpPr>
          <p:cNvPr id="3616" name="Google Shape;3616;p14"/>
          <p:cNvSpPr txBox="1"/>
          <p:nvPr>
            <p:ph type="title"/>
          </p:nvPr>
        </p:nvSpPr>
        <p:spPr>
          <a:xfrm>
            <a:off x="4569559" y="2021918"/>
            <a:ext cx="3493200" cy="1293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2" name="Shape 3202"/>
        <p:cNvGrpSpPr/>
        <p:nvPr/>
      </p:nvGrpSpPr>
      <p:grpSpPr>
        <a:xfrm>
          <a:off x="0" y="0"/>
          <a:ext cx="0" cy="0"/>
          <a:chOff x="0" y="0"/>
          <a:chExt cx="0" cy="0"/>
        </a:xfrm>
      </p:grpSpPr>
      <p:sp>
        <p:nvSpPr>
          <p:cNvPr id="3203" name="Google Shape;3203;p4"/>
          <p:cNvSpPr txBox="1"/>
          <p:nvPr>
            <p:ph type="title"/>
          </p:nvPr>
        </p:nvSpPr>
        <p:spPr>
          <a:xfrm>
            <a:off x="2029075" y="204350"/>
            <a:ext cx="50859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Dataset Overview</a:t>
            </a:r>
            <a:endParaRPr/>
          </a:p>
        </p:txBody>
      </p:sp>
      <p:sp>
        <p:nvSpPr>
          <p:cNvPr id="3204" name="Google Shape;3204;p4"/>
          <p:cNvSpPr txBox="1"/>
          <p:nvPr>
            <p:ph idx="1" type="subTitle"/>
          </p:nvPr>
        </p:nvSpPr>
        <p:spPr>
          <a:xfrm>
            <a:off x="2115875" y="1542158"/>
            <a:ext cx="5085900" cy="270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Krub"/>
                <a:ea typeface="Krub"/>
                <a:cs typeface="Krub"/>
                <a:sym typeface="Krub"/>
              </a:rPr>
              <a:t>What is the MTAD Dataset (2025-01-22)?</a:t>
            </a:r>
            <a:endParaRPr b="1">
              <a:latin typeface="Krub"/>
              <a:ea typeface="Krub"/>
              <a:cs typeface="Krub"/>
              <a:sym typeface="Krub"/>
            </a:endParaRPr>
          </a:p>
          <a:p>
            <a:pPr indent="0" lvl="0" marL="0" marR="0" rtl="0" algn="ctr">
              <a:lnSpc>
                <a:spcPct val="100000"/>
              </a:lnSpc>
              <a:spcBef>
                <a:spcPts val="0"/>
              </a:spcBef>
              <a:spcAft>
                <a:spcPts val="0"/>
              </a:spcAft>
              <a:buNone/>
            </a:pPr>
            <a:r>
              <a:t/>
            </a:r>
            <a:endParaRPr b="1">
              <a:latin typeface="Krub"/>
              <a:ea typeface="Krub"/>
              <a:cs typeface="Krub"/>
              <a:sym typeface="Krub"/>
            </a:endParaRPr>
          </a:p>
          <a:p>
            <a:pPr indent="0" lvl="0" marL="0" marR="0" rtl="0" algn="ctr">
              <a:lnSpc>
                <a:spcPct val="100000"/>
              </a:lnSpc>
              <a:spcBef>
                <a:spcPts val="0"/>
              </a:spcBef>
              <a:spcAft>
                <a:spcPts val="0"/>
              </a:spcAft>
              <a:buNone/>
            </a:pPr>
            <a:r>
              <a:rPr lang="en">
                <a:latin typeface="Krub"/>
                <a:ea typeface="Krub"/>
                <a:cs typeface="Krub"/>
                <a:sym typeface="Krub"/>
              </a:rPr>
              <a:t>The Malware Traffic Analysis Dataset (MTAD) is a collection of network traffic captures designed for cybersecurity research. It contains both malicious and benign traffic, enabling the study of malware behavior and intrusion detection techniques.</a:t>
            </a:r>
            <a:endParaRPr>
              <a:latin typeface="Krub"/>
              <a:ea typeface="Krub"/>
              <a:cs typeface="Krub"/>
              <a:sym typeface="Krub"/>
            </a:endParaRPr>
          </a:p>
          <a:p>
            <a:pPr indent="0" lvl="0" marL="0" marR="0" rtl="0" algn="ctr">
              <a:lnSpc>
                <a:spcPct val="100000"/>
              </a:lnSpc>
              <a:spcBef>
                <a:spcPts val="0"/>
              </a:spcBef>
              <a:spcAft>
                <a:spcPts val="0"/>
              </a:spcAft>
              <a:buNone/>
            </a:pPr>
            <a:r>
              <a:t/>
            </a:r>
            <a:endParaRPr b="1">
              <a:latin typeface="Krub"/>
              <a:ea typeface="Krub"/>
              <a:cs typeface="Krub"/>
              <a:sym typeface="Kru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g347e384cb65_0_2"/>
          <p:cNvSpPr txBox="1"/>
          <p:nvPr>
            <p:ph type="title"/>
          </p:nvPr>
        </p:nvSpPr>
        <p:spPr>
          <a:xfrm>
            <a:off x="2029075" y="204350"/>
            <a:ext cx="50859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Dataset Overview</a:t>
            </a:r>
            <a:endParaRPr/>
          </a:p>
        </p:txBody>
      </p:sp>
      <p:sp>
        <p:nvSpPr>
          <p:cNvPr id="3210" name="Google Shape;3210;g347e384cb65_0_2"/>
          <p:cNvSpPr txBox="1"/>
          <p:nvPr>
            <p:ph idx="1" type="subTitle"/>
          </p:nvPr>
        </p:nvSpPr>
        <p:spPr>
          <a:xfrm>
            <a:off x="4482750" y="1328975"/>
            <a:ext cx="3892500" cy="270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Krub"/>
                <a:ea typeface="Krub"/>
                <a:cs typeface="Krub"/>
                <a:sym typeface="Krub"/>
              </a:rPr>
              <a:t>Source of the Data</a:t>
            </a:r>
            <a:endParaRPr b="1">
              <a:latin typeface="Krub"/>
              <a:ea typeface="Krub"/>
              <a:cs typeface="Krub"/>
              <a:sym typeface="Krub"/>
            </a:endParaRPr>
          </a:p>
          <a:p>
            <a:pPr indent="0" lvl="0" marL="0" marR="0" rtl="0" algn="ctr">
              <a:lnSpc>
                <a:spcPct val="100000"/>
              </a:lnSpc>
              <a:spcBef>
                <a:spcPts val="0"/>
              </a:spcBef>
              <a:spcAft>
                <a:spcPts val="0"/>
              </a:spcAft>
              <a:buNone/>
            </a:pPr>
            <a:r>
              <a:t/>
            </a:r>
            <a:endParaRPr b="1">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lang="en">
                <a:latin typeface="Krub"/>
                <a:ea typeface="Krub"/>
                <a:cs typeface="Krub"/>
                <a:sym typeface="Krub"/>
              </a:rPr>
              <a:t>Public cybersecurity repositories</a:t>
            </a:r>
            <a:endParaRPr>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lang="en">
                <a:latin typeface="Krub"/>
                <a:ea typeface="Krub"/>
                <a:cs typeface="Krub"/>
                <a:sym typeface="Krub"/>
              </a:rPr>
              <a:t>Real-world and simulated malware infections</a:t>
            </a:r>
            <a:endParaRPr>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lang="en">
                <a:latin typeface="Krub"/>
                <a:ea typeface="Krub"/>
                <a:cs typeface="Krub"/>
                <a:sym typeface="Krub"/>
              </a:rPr>
              <a:t>Network traffic captures (PCAPs) from controlled environments</a:t>
            </a:r>
            <a:endParaRPr>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lang="en">
                <a:latin typeface="Krub"/>
                <a:ea typeface="Krub"/>
                <a:cs typeface="Krub"/>
                <a:sym typeface="Krub"/>
              </a:rPr>
              <a:t>Contributions from security researchers</a:t>
            </a:r>
            <a:br>
              <a:rPr lang="en">
                <a:latin typeface="Krub"/>
                <a:ea typeface="Krub"/>
                <a:cs typeface="Krub"/>
                <a:sym typeface="Krub"/>
              </a:rPr>
            </a:br>
            <a:endParaRPr>
              <a:latin typeface="Krub"/>
              <a:ea typeface="Krub"/>
              <a:cs typeface="Krub"/>
              <a:sym typeface="Krub"/>
            </a:endParaRPr>
          </a:p>
          <a:p>
            <a:pPr indent="0" lvl="0" marL="0" marR="0" rtl="0" algn="ctr">
              <a:lnSpc>
                <a:spcPct val="100000"/>
              </a:lnSpc>
              <a:spcBef>
                <a:spcPts val="0"/>
              </a:spcBef>
              <a:spcAft>
                <a:spcPts val="0"/>
              </a:spcAft>
              <a:buNone/>
            </a:pPr>
            <a:r>
              <a:t/>
            </a:r>
            <a:endParaRPr>
              <a:latin typeface="Krub"/>
              <a:ea typeface="Krub"/>
              <a:cs typeface="Krub"/>
              <a:sym typeface="Krub"/>
            </a:endParaRPr>
          </a:p>
        </p:txBody>
      </p:sp>
      <p:sp>
        <p:nvSpPr>
          <p:cNvPr id="3211" name="Google Shape;3211;g347e384cb65_0_2"/>
          <p:cNvSpPr txBox="1"/>
          <p:nvPr>
            <p:ph idx="1" type="subTitle"/>
          </p:nvPr>
        </p:nvSpPr>
        <p:spPr>
          <a:xfrm>
            <a:off x="1364575" y="1328975"/>
            <a:ext cx="2870700" cy="270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Krub"/>
                <a:ea typeface="Krub"/>
                <a:cs typeface="Krub"/>
                <a:sym typeface="Krub"/>
              </a:rPr>
              <a:t>Types of Malware Included</a:t>
            </a:r>
            <a:endParaRPr b="1">
              <a:latin typeface="Krub"/>
              <a:ea typeface="Krub"/>
              <a:cs typeface="Krub"/>
              <a:sym typeface="Krub"/>
            </a:endParaRPr>
          </a:p>
          <a:p>
            <a:pPr indent="0" lvl="0" marL="0" marR="0" rtl="0" algn="ctr">
              <a:lnSpc>
                <a:spcPct val="100000"/>
              </a:lnSpc>
              <a:spcBef>
                <a:spcPts val="0"/>
              </a:spcBef>
              <a:spcAft>
                <a:spcPts val="0"/>
              </a:spcAft>
              <a:buNone/>
            </a:pPr>
            <a:r>
              <a:t/>
            </a:r>
            <a:endParaRPr b="1">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lang="en">
                <a:latin typeface="Krub"/>
                <a:ea typeface="Krub"/>
                <a:cs typeface="Krub"/>
                <a:sym typeface="Krub"/>
              </a:rPr>
              <a:t>Ransomware </a:t>
            </a:r>
            <a:endParaRPr>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lang="en">
                <a:latin typeface="Krub"/>
                <a:ea typeface="Krub"/>
                <a:cs typeface="Krub"/>
                <a:sym typeface="Krub"/>
              </a:rPr>
              <a:t>Trojans </a:t>
            </a:r>
            <a:endParaRPr>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lang="en">
                <a:latin typeface="Krub"/>
                <a:ea typeface="Krub"/>
                <a:cs typeface="Krub"/>
                <a:sym typeface="Krub"/>
              </a:rPr>
              <a:t>Botnets</a:t>
            </a:r>
            <a:endParaRPr>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lang="en">
                <a:latin typeface="Krub"/>
                <a:ea typeface="Krub"/>
                <a:cs typeface="Krub"/>
                <a:sym typeface="Krub"/>
              </a:rPr>
              <a:t>Spyware </a:t>
            </a:r>
            <a:endParaRPr>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lang="en">
                <a:latin typeface="Krub"/>
                <a:ea typeface="Krub"/>
                <a:cs typeface="Krub"/>
                <a:sym typeface="Krub"/>
              </a:rPr>
              <a:t>Adware </a:t>
            </a:r>
            <a:endParaRPr>
              <a:latin typeface="Krub"/>
              <a:ea typeface="Krub"/>
              <a:cs typeface="Krub"/>
              <a:sym typeface="Kru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g347e384cb65_0_10"/>
          <p:cNvSpPr txBox="1"/>
          <p:nvPr>
            <p:ph type="title"/>
          </p:nvPr>
        </p:nvSpPr>
        <p:spPr>
          <a:xfrm>
            <a:off x="2162850" y="133900"/>
            <a:ext cx="50859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Dataset Overview</a:t>
            </a:r>
            <a:endParaRPr/>
          </a:p>
        </p:txBody>
      </p:sp>
      <p:sp>
        <p:nvSpPr>
          <p:cNvPr id="3217" name="Google Shape;3217;g347e384cb65_0_10"/>
          <p:cNvSpPr txBox="1"/>
          <p:nvPr>
            <p:ph idx="1" type="subTitle"/>
          </p:nvPr>
        </p:nvSpPr>
        <p:spPr>
          <a:xfrm>
            <a:off x="2162850" y="1329183"/>
            <a:ext cx="5085900" cy="270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2000">
                <a:latin typeface="Krub"/>
                <a:ea typeface="Krub"/>
                <a:cs typeface="Krub"/>
                <a:sym typeface="Krub"/>
              </a:rPr>
              <a:t>Why This Dataset Was Chosen?</a:t>
            </a:r>
            <a:endParaRPr b="1" sz="2000">
              <a:latin typeface="Krub"/>
              <a:ea typeface="Krub"/>
              <a:cs typeface="Krub"/>
              <a:sym typeface="Krub"/>
            </a:endParaRPr>
          </a:p>
          <a:p>
            <a:pPr indent="0" lvl="0" marL="0" marR="0" rtl="0" algn="ctr">
              <a:lnSpc>
                <a:spcPct val="100000"/>
              </a:lnSpc>
              <a:spcBef>
                <a:spcPts val="0"/>
              </a:spcBef>
              <a:spcAft>
                <a:spcPts val="0"/>
              </a:spcAft>
              <a:buNone/>
            </a:pPr>
            <a:r>
              <a:t/>
            </a:r>
            <a:endParaRPr b="1">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b="1" lang="en">
                <a:latin typeface="Krub"/>
                <a:ea typeface="Krub"/>
                <a:cs typeface="Krub"/>
                <a:sym typeface="Krub"/>
              </a:rPr>
              <a:t>Comprehensive</a:t>
            </a:r>
            <a:r>
              <a:rPr lang="en">
                <a:latin typeface="Krub"/>
                <a:ea typeface="Krub"/>
                <a:cs typeface="Krub"/>
                <a:sym typeface="Krub"/>
              </a:rPr>
              <a:t>: Covers multiple malware families and attack patterns</a:t>
            </a:r>
            <a:endParaRPr>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b="1" lang="en">
                <a:latin typeface="Krub"/>
                <a:ea typeface="Krub"/>
                <a:cs typeface="Krub"/>
                <a:sym typeface="Krub"/>
              </a:rPr>
              <a:t>Realistic</a:t>
            </a:r>
            <a:r>
              <a:rPr lang="en">
                <a:latin typeface="Krub"/>
                <a:ea typeface="Krub"/>
                <a:cs typeface="Krub"/>
                <a:sym typeface="Krub"/>
              </a:rPr>
              <a:t>: Includes authentic network traffic from real and simulated attacks</a:t>
            </a:r>
            <a:endParaRPr>
              <a:latin typeface="Krub"/>
              <a:ea typeface="Krub"/>
              <a:cs typeface="Krub"/>
              <a:sym typeface="Krub"/>
            </a:endParaRPr>
          </a:p>
          <a:p>
            <a:pPr indent="-361950" lvl="0" marL="457200" marR="0" rtl="0" algn="l">
              <a:lnSpc>
                <a:spcPct val="100000"/>
              </a:lnSpc>
              <a:spcBef>
                <a:spcPts val="0"/>
              </a:spcBef>
              <a:spcAft>
                <a:spcPts val="0"/>
              </a:spcAft>
              <a:buSzPts val="2100"/>
              <a:buFont typeface="Krub"/>
              <a:buChar char="●"/>
            </a:pPr>
            <a:r>
              <a:rPr b="1" lang="en">
                <a:latin typeface="Krub"/>
                <a:ea typeface="Krub"/>
                <a:cs typeface="Krub"/>
                <a:sym typeface="Krub"/>
              </a:rPr>
              <a:t>Deep Traffic Analysis: </a:t>
            </a:r>
            <a:r>
              <a:rPr lang="en">
                <a:latin typeface="Krub"/>
                <a:ea typeface="Krub"/>
                <a:cs typeface="Krub"/>
                <a:sym typeface="Krub"/>
              </a:rPr>
              <a:t>Identifies indicators of compromise (IOCs) like unusual patterns or attack signatures.</a:t>
            </a:r>
            <a:endParaRPr>
              <a:latin typeface="Krub"/>
              <a:ea typeface="Krub"/>
              <a:cs typeface="Krub"/>
              <a:sym typeface="Krub"/>
            </a:endParaRPr>
          </a:p>
          <a:p>
            <a:pPr indent="0" lvl="0" marL="0" marR="0" rtl="0" algn="ctr">
              <a:lnSpc>
                <a:spcPct val="100000"/>
              </a:lnSpc>
              <a:spcBef>
                <a:spcPts val="0"/>
              </a:spcBef>
              <a:spcAft>
                <a:spcPts val="0"/>
              </a:spcAft>
              <a:buNone/>
            </a:pPr>
            <a:r>
              <a:t/>
            </a:r>
            <a:endParaRPr b="1">
              <a:latin typeface="Krub"/>
              <a:ea typeface="Krub"/>
              <a:cs typeface="Krub"/>
              <a:sym typeface="Kru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1" name="Shape 3221"/>
        <p:cNvGrpSpPr/>
        <p:nvPr/>
      </p:nvGrpSpPr>
      <p:grpSpPr>
        <a:xfrm>
          <a:off x="0" y="0"/>
          <a:ext cx="0" cy="0"/>
          <a:chOff x="0" y="0"/>
          <a:chExt cx="0" cy="0"/>
        </a:xfrm>
      </p:grpSpPr>
      <p:sp>
        <p:nvSpPr>
          <p:cNvPr id="3222" name="Google Shape;3222;p5"/>
          <p:cNvSpPr txBox="1"/>
          <p:nvPr>
            <p:ph type="title"/>
          </p:nvPr>
        </p:nvSpPr>
        <p:spPr>
          <a:xfrm>
            <a:off x="713250" y="228600"/>
            <a:ext cx="7717500" cy="7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Playbook Selection</a:t>
            </a:r>
            <a:endParaRPr/>
          </a:p>
        </p:txBody>
      </p:sp>
      <p:sp>
        <p:nvSpPr>
          <p:cNvPr id="3223" name="Google Shape;3223;p5"/>
          <p:cNvSpPr txBox="1"/>
          <p:nvPr/>
        </p:nvSpPr>
        <p:spPr>
          <a:xfrm>
            <a:off x="862450" y="1053475"/>
            <a:ext cx="7454100" cy="424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800">
                <a:solidFill>
                  <a:schemeClr val="dk1"/>
                </a:solidFill>
                <a:latin typeface="Krub"/>
                <a:ea typeface="Krub"/>
                <a:cs typeface="Krub"/>
                <a:sym typeface="Krub"/>
              </a:rPr>
              <a:t>Which Playbook Was Used?</a:t>
            </a:r>
            <a:endParaRPr b="1" sz="1800">
              <a:solidFill>
                <a:schemeClr val="dk1"/>
              </a:solidFill>
              <a:latin typeface="Krub"/>
              <a:ea typeface="Krub"/>
              <a:cs typeface="Krub"/>
              <a:sym typeface="Krub"/>
            </a:endParaRPr>
          </a:p>
          <a:p>
            <a:pPr indent="-361950" lvl="0" marL="457200" marR="0" rtl="0" algn="l">
              <a:lnSpc>
                <a:spcPct val="100000"/>
              </a:lnSpc>
              <a:spcBef>
                <a:spcPts val="0"/>
              </a:spcBef>
              <a:spcAft>
                <a:spcPts val="0"/>
              </a:spcAft>
              <a:buClr>
                <a:schemeClr val="dk1"/>
              </a:buClr>
              <a:buSzPts val="2100"/>
              <a:buFont typeface="Krub"/>
              <a:buChar char="●"/>
            </a:pPr>
            <a:r>
              <a:rPr b="1" lang="en" sz="1800">
                <a:solidFill>
                  <a:schemeClr val="dk1"/>
                </a:solidFill>
                <a:latin typeface="Krub"/>
                <a:ea typeface="Krub"/>
                <a:cs typeface="Krub"/>
                <a:sym typeface="Krub"/>
              </a:rPr>
              <a:t>Malwhere!?</a:t>
            </a:r>
            <a:r>
              <a:rPr lang="en" sz="1800">
                <a:solidFill>
                  <a:schemeClr val="dk1"/>
                </a:solidFill>
                <a:latin typeface="Krub"/>
                <a:ea typeface="Krub"/>
                <a:cs typeface="Krub"/>
                <a:sym typeface="Krub"/>
              </a:rPr>
              <a:t> (Our own playbook made specially for the dataset).</a:t>
            </a:r>
            <a:endParaRPr sz="1800">
              <a:solidFill>
                <a:schemeClr val="dk1"/>
              </a:solidFill>
              <a:latin typeface="Krub"/>
              <a:ea typeface="Krub"/>
              <a:cs typeface="Krub"/>
              <a:sym typeface="Krub"/>
            </a:endParaRPr>
          </a:p>
          <a:p>
            <a:pPr indent="0" lvl="0" marL="457200" marR="0" rtl="0" algn="l">
              <a:lnSpc>
                <a:spcPct val="100000"/>
              </a:lnSpc>
              <a:spcBef>
                <a:spcPts val="0"/>
              </a:spcBef>
              <a:spcAft>
                <a:spcPts val="0"/>
              </a:spcAft>
              <a:buNone/>
            </a:pPr>
            <a:r>
              <a:t/>
            </a:r>
            <a:endParaRPr sz="1800">
              <a:solidFill>
                <a:schemeClr val="dk1"/>
              </a:solidFill>
              <a:latin typeface="Krub"/>
              <a:ea typeface="Krub"/>
              <a:cs typeface="Krub"/>
              <a:sym typeface="Krub"/>
            </a:endParaRPr>
          </a:p>
          <a:p>
            <a:pPr indent="0" lvl="0" marL="0" marR="0" rtl="0" algn="l">
              <a:lnSpc>
                <a:spcPct val="100000"/>
              </a:lnSpc>
              <a:spcBef>
                <a:spcPts val="0"/>
              </a:spcBef>
              <a:spcAft>
                <a:spcPts val="0"/>
              </a:spcAft>
              <a:buNone/>
            </a:pPr>
            <a:r>
              <a:rPr b="1" lang="en" sz="1800">
                <a:solidFill>
                  <a:schemeClr val="dk1"/>
                </a:solidFill>
                <a:latin typeface="Krub"/>
                <a:ea typeface="Krub"/>
                <a:cs typeface="Krub"/>
                <a:sym typeface="Krub"/>
              </a:rPr>
              <a:t>Best Option: Justification for the Choice</a:t>
            </a:r>
            <a:endParaRPr b="1" sz="1800">
              <a:solidFill>
                <a:schemeClr val="dk1"/>
              </a:solidFill>
              <a:latin typeface="Krub"/>
              <a:ea typeface="Krub"/>
              <a:cs typeface="Krub"/>
              <a:sym typeface="Krub"/>
            </a:endParaRPr>
          </a:p>
          <a:p>
            <a:pPr indent="-361950" lvl="0" marL="457200" marR="0" rtl="0" algn="l">
              <a:lnSpc>
                <a:spcPct val="100000"/>
              </a:lnSpc>
              <a:spcBef>
                <a:spcPts val="0"/>
              </a:spcBef>
              <a:spcAft>
                <a:spcPts val="0"/>
              </a:spcAft>
              <a:buClr>
                <a:schemeClr val="dk1"/>
              </a:buClr>
              <a:buSzPts val="2100"/>
              <a:buFont typeface="Krub"/>
              <a:buChar char="●"/>
            </a:pPr>
            <a:r>
              <a:rPr b="1" lang="en" sz="1800">
                <a:solidFill>
                  <a:schemeClr val="dk1"/>
                </a:solidFill>
                <a:latin typeface="Krub"/>
                <a:ea typeface="Krub"/>
                <a:cs typeface="Krub"/>
                <a:sym typeface="Krub"/>
              </a:rPr>
              <a:t>Tailored for MTAD Dataset:</a:t>
            </a:r>
            <a:r>
              <a:rPr lang="en" sz="1800">
                <a:solidFill>
                  <a:schemeClr val="dk1"/>
                </a:solidFill>
                <a:latin typeface="Krub"/>
                <a:ea typeface="Krub"/>
                <a:cs typeface="Krub"/>
                <a:sym typeface="Krub"/>
              </a:rPr>
              <a:t> Designed specifically for malware traffic analysis</a:t>
            </a:r>
            <a:endParaRPr sz="1800">
              <a:solidFill>
                <a:schemeClr val="dk1"/>
              </a:solidFill>
              <a:latin typeface="Krub"/>
              <a:ea typeface="Krub"/>
              <a:cs typeface="Krub"/>
              <a:sym typeface="Krub"/>
            </a:endParaRPr>
          </a:p>
          <a:p>
            <a:pPr indent="-361950" lvl="0" marL="457200" marR="0" rtl="0" algn="l">
              <a:lnSpc>
                <a:spcPct val="100000"/>
              </a:lnSpc>
              <a:spcBef>
                <a:spcPts val="0"/>
              </a:spcBef>
              <a:spcAft>
                <a:spcPts val="0"/>
              </a:spcAft>
              <a:buClr>
                <a:schemeClr val="dk1"/>
              </a:buClr>
              <a:buSzPts val="2100"/>
              <a:buFont typeface="Krub"/>
              <a:buChar char="●"/>
            </a:pPr>
            <a:r>
              <a:rPr b="1" lang="en" sz="1800">
                <a:solidFill>
                  <a:schemeClr val="dk1"/>
                </a:solidFill>
                <a:latin typeface="Krub"/>
                <a:ea typeface="Krub"/>
                <a:cs typeface="Krub"/>
                <a:sym typeface="Krub"/>
              </a:rPr>
              <a:t>Covers Key Phases:</a:t>
            </a:r>
            <a:r>
              <a:rPr lang="en" sz="1800">
                <a:solidFill>
                  <a:schemeClr val="dk1"/>
                </a:solidFill>
                <a:latin typeface="Krub"/>
                <a:ea typeface="Krub"/>
                <a:cs typeface="Krub"/>
                <a:sym typeface="Krub"/>
              </a:rPr>
              <a:t> Detection, containment, eradication, and recovery </a:t>
            </a:r>
            <a:endParaRPr sz="1800">
              <a:solidFill>
                <a:schemeClr val="dk1"/>
              </a:solidFill>
              <a:latin typeface="Krub"/>
              <a:ea typeface="Krub"/>
              <a:cs typeface="Krub"/>
              <a:sym typeface="Krub"/>
            </a:endParaRPr>
          </a:p>
          <a:p>
            <a:pPr indent="-361950" lvl="0" marL="457200" marR="0" rtl="0" algn="l">
              <a:lnSpc>
                <a:spcPct val="100000"/>
              </a:lnSpc>
              <a:spcBef>
                <a:spcPts val="0"/>
              </a:spcBef>
              <a:spcAft>
                <a:spcPts val="0"/>
              </a:spcAft>
              <a:buClr>
                <a:schemeClr val="dk1"/>
              </a:buClr>
              <a:buSzPts val="2100"/>
              <a:buFont typeface="Krub"/>
              <a:buChar char="●"/>
            </a:pPr>
            <a:r>
              <a:rPr b="1" lang="en" sz="1800">
                <a:solidFill>
                  <a:schemeClr val="dk1"/>
                </a:solidFill>
                <a:latin typeface="Krub"/>
                <a:ea typeface="Krub"/>
                <a:cs typeface="Krub"/>
                <a:sym typeface="Krub"/>
              </a:rPr>
              <a:t>Widely Used Framework: </a:t>
            </a:r>
            <a:r>
              <a:rPr lang="en" sz="1800">
                <a:solidFill>
                  <a:schemeClr val="dk1"/>
                </a:solidFill>
                <a:latin typeface="Krub"/>
                <a:ea typeface="Krub"/>
                <a:cs typeface="Krub"/>
                <a:sym typeface="Krub"/>
              </a:rPr>
              <a:t>Based on standard cybersecurity incident response models like NIST and IltaNet playbooks. </a:t>
            </a:r>
            <a:endParaRPr sz="1800">
              <a:solidFill>
                <a:schemeClr val="dk1"/>
              </a:solidFill>
              <a:latin typeface="Krub"/>
              <a:ea typeface="Krub"/>
              <a:cs typeface="Krub"/>
              <a:sym typeface="Krub"/>
            </a:endParaRPr>
          </a:p>
          <a:p>
            <a:pPr indent="-361950" lvl="0" marL="457200" marR="0" rtl="0" algn="l">
              <a:lnSpc>
                <a:spcPct val="100000"/>
              </a:lnSpc>
              <a:spcBef>
                <a:spcPts val="0"/>
              </a:spcBef>
              <a:spcAft>
                <a:spcPts val="0"/>
              </a:spcAft>
              <a:buClr>
                <a:schemeClr val="dk1"/>
              </a:buClr>
              <a:buSzPts val="2100"/>
              <a:buFont typeface="Krub"/>
              <a:buChar char="●"/>
            </a:pPr>
            <a:r>
              <a:rPr b="1" lang="en" sz="1800">
                <a:solidFill>
                  <a:schemeClr val="dk1"/>
                </a:solidFill>
                <a:latin typeface="Krub"/>
                <a:ea typeface="Krub"/>
                <a:cs typeface="Krub"/>
                <a:sym typeface="Krub"/>
              </a:rPr>
              <a:t>Aligns with Network Traffic Analysis:</a:t>
            </a:r>
            <a:r>
              <a:rPr lang="en" sz="1800">
                <a:solidFill>
                  <a:schemeClr val="dk1"/>
                </a:solidFill>
                <a:latin typeface="Krub"/>
                <a:ea typeface="Krub"/>
                <a:cs typeface="Krub"/>
                <a:sym typeface="Krub"/>
              </a:rPr>
              <a:t> Focuses on identifying malware through packet captures (PCAPs)</a:t>
            </a:r>
            <a:endParaRPr sz="1800">
              <a:solidFill>
                <a:schemeClr val="dk1"/>
              </a:solidFill>
              <a:latin typeface="Krub"/>
              <a:ea typeface="Krub"/>
              <a:cs typeface="Krub"/>
              <a:sym typeface="Kru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7" name="Shape 3227"/>
        <p:cNvGrpSpPr/>
        <p:nvPr/>
      </p:nvGrpSpPr>
      <p:grpSpPr>
        <a:xfrm>
          <a:off x="0" y="0"/>
          <a:ext cx="0" cy="0"/>
          <a:chOff x="0" y="0"/>
          <a:chExt cx="0" cy="0"/>
        </a:xfrm>
      </p:grpSpPr>
      <p:sp>
        <p:nvSpPr>
          <p:cNvPr id="3228" name="Google Shape;3228;p6"/>
          <p:cNvSpPr txBox="1"/>
          <p:nvPr>
            <p:ph type="title"/>
          </p:nvPr>
        </p:nvSpPr>
        <p:spPr>
          <a:xfrm>
            <a:off x="713275" y="64025"/>
            <a:ext cx="7717500" cy="73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Tool Used</a:t>
            </a:r>
            <a:endParaRPr/>
          </a:p>
        </p:txBody>
      </p:sp>
      <p:sp>
        <p:nvSpPr>
          <p:cNvPr id="3229" name="Google Shape;3229;p6"/>
          <p:cNvSpPr txBox="1"/>
          <p:nvPr/>
        </p:nvSpPr>
        <p:spPr>
          <a:xfrm>
            <a:off x="714650" y="839450"/>
            <a:ext cx="7714800" cy="3685500"/>
          </a:xfrm>
          <a:prstGeom prst="rect">
            <a:avLst/>
          </a:prstGeom>
          <a:noFill/>
          <a:ln>
            <a:noFill/>
          </a:ln>
        </p:spPr>
        <p:txBody>
          <a:bodyPr anchorCtr="0" anchor="t" bIns="91425" lIns="91425" spcFirstLastPara="1" rIns="0" wrap="square" tIns="91425">
            <a:noAutofit/>
          </a:bodyPr>
          <a:lstStyle/>
          <a:p>
            <a:pPr indent="0" lvl="0" marL="457200" marR="0" rtl="0" algn="l">
              <a:lnSpc>
                <a:spcPct val="100000"/>
              </a:lnSpc>
              <a:spcBef>
                <a:spcPts val="0"/>
              </a:spcBef>
              <a:spcAft>
                <a:spcPts val="0"/>
              </a:spcAft>
              <a:buNone/>
            </a:pPr>
            <a:r>
              <a:rPr b="1" lang="en" sz="1500">
                <a:solidFill>
                  <a:schemeClr val="dk1"/>
                </a:solidFill>
                <a:latin typeface="Krub"/>
                <a:ea typeface="Krub"/>
                <a:cs typeface="Krub"/>
                <a:sym typeface="Krub"/>
              </a:rPr>
              <a:t>Wireshark</a:t>
            </a:r>
            <a:endParaRPr b="1" sz="1500">
              <a:solidFill>
                <a:schemeClr val="dk1"/>
              </a:solidFill>
              <a:latin typeface="Krub"/>
              <a:ea typeface="Krub"/>
              <a:cs typeface="Krub"/>
              <a:sym typeface="Krub"/>
            </a:endParaRPr>
          </a:p>
          <a:p>
            <a:pPr indent="-323850" lvl="1" marL="914400" marR="0" rtl="0" algn="l">
              <a:lnSpc>
                <a:spcPct val="100000"/>
              </a:lnSpc>
              <a:spcBef>
                <a:spcPts val="0"/>
              </a:spcBef>
              <a:spcAft>
                <a:spcPts val="0"/>
              </a:spcAft>
              <a:buClr>
                <a:schemeClr val="dk1"/>
              </a:buClr>
              <a:buSzPts val="1500"/>
              <a:buFont typeface="Krub"/>
              <a:buChar char="○"/>
            </a:pPr>
            <a:r>
              <a:rPr lang="en" sz="1500">
                <a:solidFill>
                  <a:srgbClr val="FFFF00"/>
                </a:solidFill>
                <a:latin typeface="Krub"/>
                <a:ea typeface="Krub"/>
                <a:cs typeface="Krub"/>
                <a:sym typeface="Krub"/>
              </a:rPr>
              <a:t>Why Chosen:</a:t>
            </a:r>
            <a:r>
              <a:rPr lang="en" sz="1500">
                <a:solidFill>
                  <a:schemeClr val="dk1"/>
                </a:solidFill>
                <a:latin typeface="Krub"/>
                <a:ea typeface="Krub"/>
                <a:cs typeface="Krub"/>
                <a:sym typeface="Krub"/>
              </a:rPr>
              <a:t> Powerful network protocol analyzer; widely used in cybersecurity.</a:t>
            </a:r>
            <a:endParaRPr sz="1500">
              <a:solidFill>
                <a:schemeClr val="dk1"/>
              </a:solidFill>
              <a:latin typeface="Krub"/>
              <a:ea typeface="Krub"/>
              <a:cs typeface="Krub"/>
              <a:sym typeface="Krub"/>
            </a:endParaRPr>
          </a:p>
          <a:p>
            <a:pPr indent="-323850" lvl="1" marL="914400" marR="0" rtl="0" algn="l">
              <a:lnSpc>
                <a:spcPct val="100000"/>
              </a:lnSpc>
              <a:spcBef>
                <a:spcPts val="0"/>
              </a:spcBef>
              <a:spcAft>
                <a:spcPts val="0"/>
              </a:spcAft>
              <a:buClr>
                <a:schemeClr val="dk1"/>
              </a:buClr>
              <a:buSzPts val="1500"/>
              <a:buFont typeface="Krub"/>
              <a:buChar char="○"/>
            </a:pPr>
            <a:r>
              <a:rPr lang="en" sz="1500">
                <a:solidFill>
                  <a:srgbClr val="FFFF00"/>
                </a:solidFill>
                <a:latin typeface="Krub"/>
                <a:ea typeface="Krub"/>
                <a:cs typeface="Krub"/>
                <a:sym typeface="Krub"/>
              </a:rPr>
              <a:t>Use</a:t>
            </a:r>
            <a:r>
              <a:rPr lang="en" sz="1500">
                <a:solidFill>
                  <a:schemeClr val="dk1"/>
                </a:solidFill>
                <a:latin typeface="Krub"/>
                <a:ea typeface="Krub"/>
                <a:cs typeface="Krub"/>
                <a:sym typeface="Krub"/>
              </a:rPr>
              <a:t>: Analyzed PCAP files to identify suspicious packet behavior, protocol anomalies, and connections to malicious domains.</a:t>
            </a:r>
            <a:br>
              <a:rPr lang="en" sz="1500">
                <a:solidFill>
                  <a:schemeClr val="dk1"/>
                </a:solidFill>
                <a:latin typeface="Krub"/>
                <a:ea typeface="Krub"/>
                <a:cs typeface="Krub"/>
                <a:sym typeface="Krub"/>
              </a:rPr>
            </a:br>
            <a:endParaRPr sz="1500">
              <a:solidFill>
                <a:schemeClr val="dk1"/>
              </a:solidFill>
              <a:latin typeface="Krub"/>
              <a:ea typeface="Krub"/>
              <a:cs typeface="Krub"/>
              <a:sym typeface="Krub"/>
            </a:endParaRPr>
          </a:p>
          <a:p>
            <a:pPr indent="0" lvl="0" marL="457200" marR="0" rtl="0" algn="l">
              <a:lnSpc>
                <a:spcPct val="100000"/>
              </a:lnSpc>
              <a:spcBef>
                <a:spcPts val="0"/>
              </a:spcBef>
              <a:spcAft>
                <a:spcPts val="0"/>
              </a:spcAft>
              <a:buNone/>
            </a:pPr>
            <a:r>
              <a:rPr b="1" lang="en" sz="1500">
                <a:solidFill>
                  <a:schemeClr val="dk1"/>
                </a:solidFill>
                <a:latin typeface="Krub"/>
                <a:ea typeface="Krub"/>
                <a:cs typeface="Krub"/>
                <a:sym typeface="Krub"/>
              </a:rPr>
              <a:t>VirusTotal</a:t>
            </a:r>
            <a:endParaRPr b="1" sz="1500">
              <a:solidFill>
                <a:schemeClr val="dk1"/>
              </a:solidFill>
              <a:latin typeface="Krub"/>
              <a:ea typeface="Krub"/>
              <a:cs typeface="Krub"/>
              <a:sym typeface="Krub"/>
            </a:endParaRPr>
          </a:p>
          <a:p>
            <a:pPr indent="-323850" lvl="1" marL="914400" marR="0" rtl="0" algn="l">
              <a:lnSpc>
                <a:spcPct val="100000"/>
              </a:lnSpc>
              <a:spcBef>
                <a:spcPts val="0"/>
              </a:spcBef>
              <a:spcAft>
                <a:spcPts val="0"/>
              </a:spcAft>
              <a:buClr>
                <a:schemeClr val="dk1"/>
              </a:buClr>
              <a:buSzPts val="1500"/>
              <a:buFont typeface="Krub"/>
              <a:buChar char="○"/>
            </a:pPr>
            <a:r>
              <a:rPr lang="en" sz="1500">
                <a:solidFill>
                  <a:srgbClr val="FFFF00"/>
                </a:solidFill>
                <a:latin typeface="Krub"/>
                <a:ea typeface="Krub"/>
                <a:cs typeface="Krub"/>
                <a:sym typeface="Krub"/>
              </a:rPr>
              <a:t>Why Chosen</a:t>
            </a:r>
            <a:r>
              <a:rPr lang="en" sz="1500">
                <a:solidFill>
                  <a:schemeClr val="dk1"/>
                </a:solidFill>
                <a:latin typeface="Krub"/>
                <a:ea typeface="Krub"/>
                <a:cs typeface="Krub"/>
                <a:sym typeface="Krub"/>
              </a:rPr>
              <a:t>: Centralized malware analysis tool that aggregates results from 70+ antivirus engines.</a:t>
            </a:r>
            <a:endParaRPr sz="1500">
              <a:solidFill>
                <a:schemeClr val="dk1"/>
              </a:solidFill>
              <a:latin typeface="Krub"/>
              <a:ea typeface="Krub"/>
              <a:cs typeface="Krub"/>
              <a:sym typeface="Krub"/>
            </a:endParaRPr>
          </a:p>
          <a:p>
            <a:pPr indent="-323850" lvl="1" marL="914400" marR="0" rtl="0" algn="l">
              <a:lnSpc>
                <a:spcPct val="100000"/>
              </a:lnSpc>
              <a:spcBef>
                <a:spcPts val="0"/>
              </a:spcBef>
              <a:spcAft>
                <a:spcPts val="0"/>
              </a:spcAft>
              <a:buClr>
                <a:schemeClr val="dk1"/>
              </a:buClr>
              <a:buSzPts val="1500"/>
              <a:buFont typeface="Krub"/>
              <a:buChar char="○"/>
            </a:pPr>
            <a:r>
              <a:rPr lang="en" sz="1500">
                <a:solidFill>
                  <a:srgbClr val="FFFF00"/>
                </a:solidFill>
                <a:latin typeface="Krub"/>
                <a:ea typeface="Krub"/>
                <a:cs typeface="Krub"/>
                <a:sym typeface="Krub"/>
              </a:rPr>
              <a:t>Use</a:t>
            </a:r>
            <a:r>
              <a:rPr lang="en" sz="1500">
                <a:solidFill>
                  <a:schemeClr val="dk1"/>
                </a:solidFill>
                <a:latin typeface="Krub"/>
                <a:ea typeface="Krub"/>
                <a:cs typeface="Krub"/>
                <a:sym typeface="Krub"/>
              </a:rPr>
              <a:t>: Uploaded SHA256 hashes of suspicious files found in HTTP traffic to verify if they were known malware.</a:t>
            </a:r>
            <a:br>
              <a:rPr lang="en" sz="1500">
                <a:solidFill>
                  <a:schemeClr val="dk1"/>
                </a:solidFill>
                <a:latin typeface="Krub"/>
                <a:ea typeface="Krub"/>
                <a:cs typeface="Krub"/>
                <a:sym typeface="Krub"/>
              </a:rPr>
            </a:br>
            <a:endParaRPr sz="1500">
              <a:solidFill>
                <a:schemeClr val="dk1"/>
              </a:solidFill>
              <a:latin typeface="Krub"/>
              <a:ea typeface="Krub"/>
              <a:cs typeface="Krub"/>
              <a:sym typeface="Krub"/>
            </a:endParaRPr>
          </a:p>
          <a:p>
            <a:pPr indent="0" lvl="0" marL="457200" marR="0" rtl="0" algn="l">
              <a:lnSpc>
                <a:spcPct val="100000"/>
              </a:lnSpc>
              <a:spcBef>
                <a:spcPts val="0"/>
              </a:spcBef>
              <a:spcAft>
                <a:spcPts val="0"/>
              </a:spcAft>
              <a:buNone/>
            </a:pPr>
            <a:r>
              <a:rPr b="1" lang="en" sz="1500">
                <a:solidFill>
                  <a:schemeClr val="dk1"/>
                </a:solidFill>
                <a:latin typeface="Krub"/>
                <a:ea typeface="Krub"/>
                <a:cs typeface="Krub"/>
                <a:sym typeface="Krub"/>
              </a:rPr>
              <a:t>NetworkMiner</a:t>
            </a:r>
            <a:endParaRPr b="1" sz="1500">
              <a:solidFill>
                <a:schemeClr val="dk1"/>
              </a:solidFill>
              <a:latin typeface="Krub"/>
              <a:ea typeface="Krub"/>
              <a:cs typeface="Krub"/>
              <a:sym typeface="Krub"/>
            </a:endParaRPr>
          </a:p>
          <a:p>
            <a:pPr indent="-323850" lvl="1" marL="914400" marR="0" rtl="0" algn="l">
              <a:lnSpc>
                <a:spcPct val="100000"/>
              </a:lnSpc>
              <a:spcBef>
                <a:spcPts val="0"/>
              </a:spcBef>
              <a:spcAft>
                <a:spcPts val="0"/>
              </a:spcAft>
              <a:buClr>
                <a:schemeClr val="dk1"/>
              </a:buClr>
              <a:buSzPts val="1500"/>
              <a:buFont typeface="Krub"/>
              <a:buChar char="○"/>
            </a:pPr>
            <a:r>
              <a:rPr lang="en" sz="1500">
                <a:solidFill>
                  <a:srgbClr val="FFFF00"/>
                </a:solidFill>
                <a:latin typeface="Krub"/>
                <a:ea typeface="Krub"/>
                <a:cs typeface="Krub"/>
                <a:sym typeface="Krub"/>
              </a:rPr>
              <a:t>Why Chosen: </a:t>
            </a:r>
            <a:r>
              <a:rPr lang="en" sz="1500">
                <a:solidFill>
                  <a:schemeClr val="dk1"/>
                </a:solidFill>
                <a:latin typeface="Krub"/>
                <a:ea typeface="Krub"/>
                <a:cs typeface="Krub"/>
                <a:sym typeface="Krub"/>
              </a:rPr>
              <a:t>Great for passive network analysis and extracting forensic artifacts.</a:t>
            </a:r>
            <a:endParaRPr sz="1500">
              <a:solidFill>
                <a:schemeClr val="dk1"/>
              </a:solidFill>
              <a:latin typeface="Krub"/>
              <a:ea typeface="Krub"/>
              <a:cs typeface="Krub"/>
              <a:sym typeface="Krub"/>
            </a:endParaRPr>
          </a:p>
          <a:p>
            <a:pPr indent="-323850" lvl="1" marL="914400" marR="0" rtl="0" algn="l">
              <a:lnSpc>
                <a:spcPct val="100000"/>
              </a:lnSpc>
              <a:spcBef>
                <a:spcPts val="0"/>
              </a:spcBef>
              <a:spcAft>
                <a:spcPts val="0"/>
              </a:spcAft>
              <a:buClr>
                <a:schemeClr val="dk1"/>
              </a:buClr>
              <a:buSzPts val="1500"/>
              <a:buFont typeface="Krub"/>
              <a:buChar char="○"/>
            </a:pPr>
            <a:r>
              <a:rPr lang="en" sz="1500">
                <a:solidFill>
                  <a:srgbClr val="FFFF00"/>
                </a:solidFill>
                <a:latin typeface="Krub"/>
                <a:ea typeface="Krub"/>
                <a:cs typeface="Krub"/>
                <a:sym typeface="Krub"/>
              </a:rPr>
              <a:t>Use</a:t>
            </a:r>
            <a:r>
              <a:rPr lang="en" sz="1500">
                <a:solidFill>
                  <a:schemeClr val="dk1"/>
                </a:solidFill>
                <a:latin typeface="Krub"/>
                <a:ea typeface="Krub"/>
                <a:cs typeface="Krub"/>
                <a:sym typeface="Krub"/>
              </a:rPr>
              <a:t>: Reconstructed downloaded files, extracted credentials, hostnames, and session data from PCAPs to trace malware activity.</a:t>
            </a:r>
            <a:endParaRPr sz="1500">
              <a:solidFill>
                <a:schemeClr val="dk1"/>
              </a:solidFill>
              <a:latin typeface="Krub"/>
              <a:ea typeface="Krub"/>
              <a:cs typeface="Krub"/>
              <a:sym typeface="Krub"/>
            </a:endParaRPr>
          </a:p>
          <a:p>
            <a:pPr indent="0" lvl="0" marL="0" marR="0" rtl="0" algn="l">
              <a:lnSpc>
                <a:spcPct val="100000"/>
              </a:lnSpc>
              <a:spcBef>
                <a:spcPts val="0"/>
              </a:spcBef>
              <a:spcAft>
                <a:spcPts val="0"/>
              </a:spcAft>
              <a:buNone/>
            </a:pPr>
            <a:r>
              <a:t/>
            </a:r>
            <a:endParaRPr sz="1500">
              <a:solidFill>
                <a:schemeClr val="dk1"/>
              </a:solidFill>
              <a:latin typeface="Krub"/>
              <a:ea typeface="Krub"/>
              <a:cs typeface="Krub"/>
              <a:sym typeface="Krub"/>
            </a:endParaRPr>
          </a:p>
        </p:txBody>
      </p:sp>
      <p:grpSp>
        <p:nvGrpSpPr>
          <p:cNvPr id="3230" name="Google Shape;3230;p6"/>
          <p:cNvGrpSpPr/>
          <p:nvPr/>
        </p:nvGrpSpPr>
        <p:grpSpPr>
          <a:xfrm>
            <a:off x="2139558" y="81885"/>
            <a:ext cx="1654433" cy="326624"/>
            <a:chOff x="7549958" y="-1584240"/>
            <a:chExt cx="1654433" cy="326624"/>
          </a:xfrm>
        </p:grpSpPr>
        <p:sp>
          <p:nvSpPr>
            <p:cNvPr id="3231" name="Google Shape;3231;p6"/>
            <p:cNvSpPr/>
            <p:nvPr/>
          </p:nvSpPr>
          <p:spPr>
            <a:xfrm>
              <a:off x="9078371"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6"/>
            <p:cNvSpPr/>
            <p:nvPr/>
          </p:nvSpPr>
          <p:spPr>
            <a:xfrm>
              <a:off x="8696268"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6"/>
            <p:cNvSpPr/>
            <p:nvPr/>
          </p:nvSpPr>
          <p:spPr>
            <a:xfrm>
              <a:off x="8314164"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6"/>
            <p:cNvSpPr/>
            <p:nvPr/>
          </p:nvSpPr>
          <p:spPr>
            <a:xfrm>
              <a:off x="8123113" y="-1584240"/>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6"/>
            <p:cNvSpPr/>
            <p:nvPr/>
          </p:nvSpPr>
          <p:spPr>
            <a:xfrm>
              <a:off x="8887319"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6"/>
            <p:cNvSpPr/>
            <p:nvPr/>
          </p:nvSpPr>
          <p:spPr>
            <a:xfrm>
              <a:off x="9078371"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6"/>
            <p:cNvSpPr/>
            <p:nvPr/>
          </p:nvSpPr>
          <p:spPr>
            <a:xfrm>
              <a:off x="8314164"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6"/>
            <p:cNvSpPr/>
            <p:nvPr/>
          </p:nvSpPr>
          <p:spPr>
            <a:xfrm>
              <a:off x="8505216"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6"/>
            <p:cNvSpPr/>
            <p:nvPr/>
          </p:nvSpPr>
          <p:spPr>
            <a:xfrm>
              <a:off x="8123113"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6"/>
            <p:cNvSpPr/>
            <p:nvPr/>
          </p:nvSpPr>
          <p:spPr>
            <a:xfrm>
              <a:off x="7741009"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6"/>
            <p:cNvSpPr/>
            <p:nvPr/>
          </p:nvSpPr>
          <p:spPr>
            <a:xfrm>
              <a:off x="7932061"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6"/>
            <p:cNvSpPr/>
            <p:nvPr/>
          </p:nvSpPr>
          <p:spPr>
            <a:xfrm>
              <a:off x="7549958" y="-1383636"/>
              <a:ext cx="126020" cy="12602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yber Security Kill Chain by Slidesgo">
  <a:themeElements>
    <a:clrScheme name="Simple Light">
      <a:dk1>
        <a:srgbClr val="FFFFFF"/>
      </a:dk1>
      <a:lt1>
        <a:srgbClr val="00394B"/>
      </a:lt1>
      <a:dk2>
        <a:srgbClr val="002530"/>
      </a:dk2>
      <a:lt2>
        <a:srgbClr val="006F80"/>
      </a:lt2>
      <a:accent1>
        <a:srgbClr val="1090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